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257" r:id="rId2"/>
    <p:sldId id="282" r:id="rId3"/>
    <p:sldId id="258" r:id="rId4"/>
    <p:sldId id="261" r:id="rId5"/>
    <p:sldId id="268" r:id="rId6"/>
    <p:sldId id="284" r:id="rId7"/>
    <p:sldId id="264" r:id="rId8"/>
    <p:sldId id="270" r:id="rId9"/>
    <p:sldId id="272" r:id="rId10"/>
    <p:sldId id="269" r:id="rId11"/>
    <p:sldId id="274" r:id="rId12"/>
    <p:sldId id="275" r:id="rId13"/>
    <p:sldId id="273" r:id="rId14"/>
    <p:sldId id="277" r:id="rId15"/>
    <p:sldId id="278" r:id="rId16"/>
    <p:sldId id="279" r:id="rId17"/>
    <p:sldId id="276" r:id="rId18"/>
    <p:sldId id="281" r:id="rId19"/>
    <p:sldId id="28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AEC2FEC-6B24-5C05-1FBC-301FB0E1059E}" name="Dede Dwipayana" initials="DD" userId="8a0c54568fb087a9"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7A87"/>
    <a:srgbClr val="03A1B3"/>
    <a:srgbClr val="EAA824"/>
    <a:srgbClr val="01C9DF"/>
    <a:srgbClr val="CDF7FF"/>
    <a:srgbClr val="0C7B93"/>
    <a:srgbClr val="00A8CC"/>
    <a:srgbClr val="FFC93C"/>
    <a:srgbClr val="142850"/>
    <a:srgbClr val="2749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82" autoAdjust="0"/>
    <p:restoredTop sz="93253" autoAdjust="0"/>
  </p:normalViewPr>
  <p:slideViewPr>
    <p:cSldViewPr snapToGrid="0">
      <p:cViewPr varScale="1">
        <p:scale>
          <a:sx n="68" d="100"/>
          <a:sy n="68" d="100"/>
        </p:scale>
        <p:origin x="702" y="78"/>
      </p:cViewPr>
      <p:guideLst/>
    </p:cSldViewPr>
  </p:slideViewPr>
  <p:notesTextViewPr>
    <p:cViewPr>
      <p:scale>
        <a:sx n="1" d="1"/>
        <a:sy n="1" d="1"/>
      </p:scale>
      <p:origin x="0" y="0"/>
    </p:cViewPr>
  </p:notesTextViewPr>
  <p:notesViewPr>
    <p:cSldViewPr snapToGrid="0">
      <p:cViewPr varScale="1">
        <p:scale>
          <a:sx n="63" d="100"/>
          <a:sy n="63" d="100"/>
        </p:scale>
        <p:origin x="2280" y="6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42721D8-B49B-162A-E1CD-7593B65A6A2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C1A6FBF-30F4-E92A-60BA-B8367B932FE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7DE4F18-370B-43B2-9502-2CB59E75B416}" type="datetimeFigureOut">
              <a:rPr lang="en-US" smtClean="0"/>
              <a:t>9/16/2022</a:t>
            </a:fld>
            <a:endParaRPr lang="en-US"/>
          </a:p>
        </p:txBody>
      </p:sp>
      <p:sp>
        <p:nvSpPr>
          <p:cNvPr id="4" name="Footer Placeholder 3">
            <a:extLst>
              <a:ext uri="{FF2B5EF4-FFF2-40B4-BE49-F238E27FC236}">
                <a16:creationId xmlns:a16="http://schemas.microsoft.com/office/drawing/2014/main" id="{52A78E77-0D03-3118-E368-4F0987E7C14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8BCE2B5-A44F-8B4A-9DE4-86DB162AA00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CCA8176-80EF-4E5D-97CD-87AE810855FA}" type="slidenum">
              <a:rPr lang="en-US" smtClean="0"/>
              <a:t>‹#›</a:t>
            </a:fld>
            <a:endParaRPr lang="en-US"/>
          </a:p>
        </p:txBody>
      </p:sp>
    </p:spTree>
    <p:extLst>
      <p:ext uri="{BB962C8B-B14F-4D97-AF65-F5344CB8AC3E}">
        <p14:creationId xmlns:p14="http://schemas.microsoft.com/office/powerpoint/2010/main" val="1951312084"/>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29A6AB-D033-492D-A846-97BC4B5AA129}" type="datetimeFigureOut">
              <a:rPr lang="en-US" smtClean="0"/>
              <a:t>9/16/2022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335B57-E14C-4794-9E59-C301551F77DF}" type="slidenum">
              <a:rPr lang="en-US" smtClean="0"/>
              <a:t>‹#›</a:t>
            </a:fld>
            <a:endParaRPr lang="en-US"/>
          </a:p>
        </p:txBody>
      </p:sp>
    </p:spTree>
    <p:extLst>
      <p:ext uri="{BB962C8B-B14F-4D97-AF65-F5344CB8AC3E}">
        <p14:creationId xmlns:p14="http://schemas.microsoft.com/office/powerpoint/2010/main" val="1336306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Tambahkan</a:t>
            </a:r>
            <a:r>
              <a:rPr lang="en-US" dirty="0"/>
              <a:t> </a:t>
            </a:r>
            <a:r>
              <a:rPr lang="en-US" dirty="0" err="1"/>
              <a:t>tujuan</a:t>
            </a:r>
            <a:r>
              <a:rPr lang="en-US" dirty="0"/>
              <a:t> </a:t>
            </a:r>
            <a:r>
              <a:rPr lang="en-US" dirty="0" err="1"/>
              <a:t>pendataan</a:t>
            </a:r>
            <a:r>
              <a:rPr lang="en-US" dirty="0"/>
              <a:t> pada </a:t>
            </a:r>
            <a:r>
              <a:rPr lang="en-US" dirty="0" err="1"/>
              <a:t>setiap</a:t>
            </a:r>
            <a:r>
              <a:rPr lang="en-US" dirty="0"/>
              <a:t> </a:t>
            </a:r>
            <a:r>
              <a:rPr lang="en-US" dirty="0" err="1"/>
              <a:t>blok</a:t>
            </a:r>
            <a:r>
              <a:rPr lang="en-US" dirty="0"/>
              <a:t>.</a:t>
            </a:r>
          </a:p>
        </p:txBody>
      </p:sp>
      <p:sp>
        <p:nvSpPr>
          <p:cNvPr id="4" name="Slide Number Placeholder 3"/>
          <p:cNvSpPr>
            <a:spLocks noGrp="1"/>
          </p:cNvSpPr>
          <p:nvPr>
            <p:ph type="sldNum" sz="quarter" idx="5"/>
          </p:nvPr>
        </p:nvSpPr>
        <p:spPr/>
        <p:txBody>
          <a:bodyPr/>
          <a:lstStyle/>
          <a:p>
            <a:fld id="{24335B57-E14C-4794-9E59-C301551F77DF}" type="slidenum">
              <a:rPr lang="en-US" smtClean="0"/>
              <a:t>2</a:t>
            </a:fld>
            <a:endParaRPr lang="en-US"/>
          </a:p>
        </p:txBody>
      </p:sp>
    </p:spTree>
    <p:extLst>
      <p:ext uri="{BB962C8B-B14F-4D97-AF65-F5344CB8AC3E}">
        <p14:creationId xmlns:p14="http://schemas.microsoft.com/office/powerpoint/2010/main" val="34007195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 </a:t>
            </a:r>
            <a:r>
              <a:rPr lang="en-US" dirty="0" err="1"/>
              <a:t>besar</a:t>
            </a:r>
            <a:r>
              <a:rPr lang="en-US" dirty="0"/>
              <a:t> </a:t>
            </a:r>
            <a:r>
              <a:rPr lang="en-US" dirty="0" err="1"/>
              <a:t>semua</a:t>
            </a:r>
            <a:r>
              <a:rPr lang="en-US" dirty="0"/>
              <a:t> </a:t>
            </a:r>
            <a:r>
              <a:rPr lang="en-US" dirty="0">
                <a:sym typeface="Wingdings" panose="05000000000000000000" pitchFamily="2" charset="2"/>
              </a:rPr>
              <a:t> done</a:t>
            </a:r>
            <a:endParaRPr lang="en-US" dirty="0"/>
          </a:p>
        </p:txBody>
      </p:sp>
      <p:sp>
        <p:nvSpPr>
          <p:cNvPr id="4" name="Slide Number Placeholder 3"/>
          <p:cNvSpPr>
            <a:spLocks noGrp="1"/>
          </p:cNvSpPr>
          <p:nvPr>
            <p:ph type="sldNum" sz="quarter" idx="5"/>
          </p:nvPr>
        </p:nvSpPr>
        <p:spPr/>
        <p:txBody>
          <a:bodyPr/>
          <a:lstStyle/>
          <a:p>
            <a:fld id="{24335B57-E14C-4794-9E59-C301551F77DF}" type="slidenum">
              <a:rPr lang="en-US" smtClean="0"/>
              <a:t>3</a:t>
            </a:fld>
            <a:endParaRPr lang="en-US"/>
          </a:p>
        </p:txBody>
      </p:sp>
    </p:spTree>
    <p:extLst>
      <p:ext uri="{BB962C8B-B14F-4D97-AF65-F5344CB8AC3E}">
        <p14:creationId xmlns:p14="http://schemas.microsoft.com/office/powerpoint/2010/main" val="4094870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Tambah</a:t>
            </a:r>
            <a:r>
              <a:rPr lang="en-US" dirty="0"/>
              <a:t> </a:t>
            </a:r>
            <a:r>
              <a:rPr lang="en-US" dirty="0" err="1"/>
              <a:t>gambar</a:t>
            </a:r>
            <a:r>
              <a:rPr lang="en-US" dirty="0"/>
              <a:t>. </a:t>
            </a:r>
            <a:r>
              <a:rPr lang="en-US" dirty="0" err="1"/>
              <a:t>Tambahkan</a:t>
            </a:r>
            <a:r>
              <a:rPr lang="en-US" dirty="0"/>
              <a:t> tata </a:t>
            </a:r>
            <a:r>
              <a:rPr lang="en-US" dirty="0" err="1"/>
              <a:t>cara</a:t>
            </a:r>
            <a:r>
              <a:rPr lang="en-US" dirty="0"/>
              <a:t> </a:t>
            </a:r>
            <a:r>
              <a:rPr lang="en-US" dirty="0" err="1"/>
              <a:t>pengisian</a:t>
            </a:r>
            <a:r>
              <a:rPr lang="en-US" dirty="0"/>
              <a:t> NIK </a:t>
            </a:r>
            <a:r>
              <a:rPr lang="en-US" dirty="0">
                <a:sym typeface="Wingdings" panose="05000000000000000000" pitchFamily="2" charset="2"/>
              </a:rPr>
              <a:t> done</a:t>
            </a:r>
            <a:endParaRPr lang="en-US" dirty="0"/>
          </a:p>
        </p:txBody>
      </p:sp>
      <p:sp>
        <p:nvSpPr>
          <p:cNvPr id="4" name="Slide Number Placeholder 3"/>
          <p:cNvSpPr>
            <a:spLocks noGrp="1"/>
          </p:cNvSpPr>
          <p:nvPr>
            <p:ph type="sldNum" sz="quarter" idx="5"/>
          </p:nvPr>
        </p:nvSpPr>
        <p:spPr/>
        <p:txBody>
          <a:bodyPr/>
          <a:lstStyle/>
          <a:p>
            <a:fld id="{24335B57-E14C-4794-9E59-C301551F77DF}" type="slidenum">
              <a:rPr lang="en-US" smtClean="0"/>
              <a:t>6</a:t>
            </a:fld>
            <a:endParaRPr lang="en-US"/>
          </a:p>
        </p:txBody>
      </p:sp>
    </p:spTree>
    <p:extLst>
      <p:ext uri="{BB962C8B-B14F-4D97-AF65-F5344CB8AC3E}">
        <p14:creationId xmlns:p14="http://schemas.microsoft.com/office/powerpoint/2010/main" val="23083385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Tambah</a:t>
            </a:r>
            <a:r>
              <a:rPr lang="en-US" dirty="0"/>
              <a:t> </a:t>
            </a:r>
            <a:r>
              <a:rPr lang="en-US" dirty="0" err="1"/>
              <a:t>gambar</a:t>
            </a:r>
            <a:r>
              <a:rPr lang="en-US" dirty="0"/>
              <a:t>. </a:t>
            </a:r>
            <a:r>
              <a:rPr lang="en-US" dirty="0" err="1"/>
              <a:t>Ganti</a:t>
            </a:r>
            <a:r>
              <a:rPr lang="en-US" dirty="0"/>
              <a:t> </a:t>
            </a:r>
            <a:r>
              <a:rPr lang="en-US" dirty="0" err="1"/>
              <a:t>gambar</a:t>
            </a:r>
            <a:r>
              <a:rPr lang="en-US" dirty="0"/>
              <a:t> </a:t>
            </a:r>
            <a:r>
              <a:rPr lang="en-US" dirty="0" err="1"/>
              <a:t>kuesioner</a:t>
            </a:r>
            <a:r>
              <a:rPr lang="en-US" dirty="0"/>
              <a:t> </a:t>
            </a:r>
            <a:r>
              <a:rPr lang="en-US" dirty="0" err="1"/>
              <a:t>ke</a:t>
            </a:r>
            <a:r>
              <a:rPr lang="en-US" dirty="0"/>
              <a:t> </a:t>
            </a:r>
            <a:r>
              <a:rPr lang="en-US" dirty="0" err="1"/>
              <a:t>kode</a:t>
            </a:r>
            <a:r>
              <a:rPr lang="en-US" dirty="0"/>
              <a:t> 456 </a:t>
            </a:r>
            <a:r>
              <a:rPr lang="en-US" dirty="0">
                <a:sym typeface="Wingdings" panose="05000000000000000000" pitchFamily="2" charset="2"/>
              </a:rPr>
              <a:t> done</a:t>
            </a:r>
            <a:endParaRPr lang="en-US" dirty="0"/>
          </a:p>
        </p:txBody>
      </p:sp>
      <p:sp>
        <p:nvSpPr>
          <p:cNvPr id="4" name="Slide Number Placeholder 3"/>
          <p:cNvSpPr>
            <a:spLocks noGrp="1"/>
          </p:cNvSpPr>
          <p:nvPr>
            <p:ph type="sldNum" sz="quarter" idx="5"/>
          </p:nvPr>
        </p:nvSpPr>
        <p:spPr/>
        <p:txBody>
          <a:bodyPr/>
          <a:lstStyle/>
          <a:p>
            <a:fld id="{24335B57-E14C-4794-9E59-C301551F77DF}" type="slidenum">
              <a:rPr lang="en-US" smtClean="0"/>
              <a:t>8</a:t>
            </a:fld>
            <a:endParaRPr lang="en-US"/>
          </a:p>
        </p:txBody>
      </p:sp>
    </p:spTree>
    <p:extLst>
      <p:ext uri="{BB962C8B-B14F-4D97-AF65-F5344CB8AC3E}">
        <p14:creationId xmlns:p14="http://schemas.microsoft.com/office/powerpoint/2010/main" val="4682522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Umur</a:t>
            </a:r>
            <a:r>
              <a:rPr lang="en-US" dirty="0"/>
              <a:t> </a:t>
            </a:r>
            <a:r>
              <a:rPr lang="en-US" dirty="0" err="1"/>
              <a:t>maks</a:t>
            </a:r>
            <a:r>
              <a:rPr lang="en-US" dirty="0"/>
              <a:t> 97 </a:t>
            </a:r>
            <a:r>
              <a:rPr lang="en-US" dirty="0">
                <a:sym typeface="Wingdings" panose="05000000000000000000" pitchFamily="2" charset="2"/>
              </a:rPr>
              <a:t> done</a:t>
            </a:r>
            <a:endParaRPr lang="en-US" dirty="0"/>
          </a:p>
        </p:txBody>
      </p:sp>
      <p:sp>
        <p:nvSpPr>
          <p:cNvPr id="4" name="Slide Number Placeholder 3"/>
          <p:cNvSpPr>
            <a:spLocks noGrp="1"/>
          </p:cNvSpPr>
          <p:nvPr>
            <p:ph type="sldNum" sz="quarter" idx="5"/>
          </p:nvPr>
        </p:nvSpPr>
        <p:spPr/>
        <p:txBody>
          <a:bodyPr/>
          <a:lstStyle/>
          <a:p>
            <a:fld id="{24335B57-E14C-4794-9E59-C301551F77DF}" type="slidenum">
              <a:rPr lang="en-US" smtClean="0"/>
              <a:t>11</a:t>
            </a:fld>
            <a:endParaRPr lang="en-US"/>
          </a:p>
        </p:txBody>
      </p:sp>
    </p:spTree>
    <p:extLst>
      <p:ext uri="{BB962C8B-B14F-4D97-AF65-F5344CB8AC3E}">
        <p14:creationId xmlns:p14="http://schemas.microsoft.com/office/powerpoint/2010/main" val="3691812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Tambah</a:t>
            </a:r>
            <a:r>
              <a:rPr lang="en-US" dirty="0"/>
              <a:t> </a:t>
            </a:r>
            <a:r>
              <a:rPr lang="en-US" dirty="0" err="1"/>
              <a:t>gambar</a:t>
            </a:r>
            <a:r>
              <a:rPr lang="en-US" dirty="0"/>
              <a:t> </a:t>
            </a:r>
            <a:r>
              <a:rPr lang="en-US" dirty="0">
                <a:sym typeface="Wingdings" panose="05000000000000000000" pitchFamily="2" charset="2"/>
              </a:rPr>
              <a:t> done</a:t>
            </a:r>
            <a:endParaRPr lang="en-US" dirty="0"/>
          </a:p>
        </p:txBody>
      </p:sp>
      <p:sp>
        <p:nvSpPr>
          <p:cNvPr id="4" name="Slide Number Placeholder 3"/>
          <p:cNvSpPr>
            <a:spLocks noGrp="1"/>
          </p:cNvSpPr>
          <p:nvPr>
            <p:ph type="sldNum" sz="quarter" idx="5"/>
          </p:nvPr>
        </p:nvSpPr>
        <p:spPr/>
        <p:txBody>
          <a:bodyPr/>
          <a:lstStyle/>
          <a:p>
            <a:fld id="{24335B57-E14C-4794-9E59-C301551F77DF}" type="slidenum">
              <a:rPr lang="en-US" smtClean="0"/>
              <a:t>12</a:t>
            </a:fld>
            <a:endParaRPr lang="en-US"/>
          </a:p>
        </p:txBody>
      </p:sp>
    </p:spTree>
    <p:extLst>
      <p:ext uri="{BB962C8B-B14F-4D97-AF65-F5344CB8AC3E}">
        <p14:creationId xmlns:p14="http://schemas.microsoft.com/office/powerpoint/2010/main" val="4111271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Tambahkan</a:t>
            </a:r>
            <a:r>
              <a:rPr lang="en-US" dirty="0"/>
              <a:t> </a:t>
            </a:r>
            <a:r>
              <a:rPr lang="en-US" dirty="0" err="1"/>
              <a:t>kasus</a:t>
            </a:r>
            <a:r>
              <a:rPr lang="en-US" dirty="0"/>
              <a:t> </a:t>
            </a:r>
            <a:r>
              <a:rPr lang="en-US" dirty="0" err="1"/>
              <a:t>contoh</a:t>
            </a:r>
            <a:r>
              <a:rPr lang="en-US" dirty="0"/>
              <a:t> </a:t>
            </a:r>
            <a:r>
              <a:rPr lang="en-US" dirty="0" err="1"/>
              <a:t>keluarga</a:t>
            </a:r>
            <a:r>
              <a:rPr lang="en-US" dirty="0"/>
              <a:t>.</a:t>
            </a:r>
          </a:p>
        </p:txBody>
      </p:sp>
      <p:sp>
        <p:nvSpPr>
          <p:cNvPr id="4" name="Slide Number Placeholder 3"/>
          <p:cNvSpPr>
            <a:spLocks noGrp="1"/>
          </p:cNvSpPr>
          <p:nvPr>
            <p:ph type="sldNum" sz="quarter" idx="5"/>
          </p:nvPr>
        </p:nvSpPr>
        <p:spPr/>
        <p:txBody>
          <a:bodyPr/>
          <a:lstStyle/>
          <a:p>
            <a:fld id="{24335B57-E14C-4794-9E59-C301551F77DF}" type="slidenum">
              <a:rPr lang="en-US" smtClean="0"/>
              <a:t>14</a:t>
            </a:fld>
            <a:endParaRPr lang="en-US"/>
          </a:p>
        </p:txBody>
      </p:sp>
    </p:spTree>
    <p:extLst>
      <p:ext uri="{BB962C8B-B14F-4D97-AF65-F5344CB8AC3E}">
        <p14:creationId xmlns:p14="http://schemas.microsoft.com/office/powerpoint/2010/main" val="1729188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Tambah</a:t>
            </a:r>
            <a:r>
              <a:rPr lang="en-US" dirty="0"/>
              <a:t> </a:t>
            </a:r>
            <a:r>
              <a:rPr lang="en-US" dirty="0" err="1"/>
              <a:t>gambar</a:t>
            </a:r>
            <a:r>
              <a:rPr lang="en-US" dirty="0"/>
              <a:t> </a:t>
            </a:r>
            <a:r>
              <a:rPr lang="en-US" dirty="0">
                <a:sym typeface="Wingdings" panose="05000000000000000000" pitchFamily="2" charset="2"/>
              </a:rPr>
              <a:t> done</a:t>
            </a:r>
            <a:endParaRPr lang="en-US" dirty="0"/>
          </a:p>
        </p:txBody>
      </p:sp>
      <p:sp>
        <p:nvSpPr>
          <p:cNvPr id="4" name="Slide Number Placeholder 3"/>
          <p:cNvSpPr>
            <a:spLocks noGrp="1"/>
          </p:cNvSpPr>
          <p:nvPr>
            <p:ph type="sldNum" sz="quarter" idx="5"/>
          </p:nvPr>
        </p:nvSpPr>
        <p:spPr/>
        <p:txBody>
          <a:bodyPr/>
          <a:lstStyle/>
          <a:p>
            <a:fld id="{24335B57-E14C-4794-9E59-C301551F77DF}" type="slidenum">
              <a:rPr lang="en-US" smtClean="0"/>
              <a:t>17</a:t>
            </a:fld>
            <a:endParaRPr lang="en-US"/>
          </a:p>
        </p:txBody>
      </p:sp>
    </p:spTree>
    <p:extLst>
      <p:ext uri="{BB962C8B-B14F-4D97-AF65-F5344CB8AC3E}">
        <p14:creationId xmlns:p14="http://schemas.microsoft.com/office/powerpoint/2010/main" val="23696408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AA707-60B4-0532-7192-8747C85029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CDEF30-103B-C023-046F-511DD7088E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17CCF6-65A5-3000-6174-FF28BC7BD67A}"/>
              </a:ext>
            </a:extLst>
          </p:cNvPr>
          <p:cNvSpPr>
            <a:spLocks noGrp="1"/>
          </p:cNvSpPr>
          <p:nvPr>
            <p:ph type="dt" sz="half" idx="10"/>
          </p:nvPr>
        </p:nvSpPr>
        <p:spPr/>
        <p:txBody>
          <a:bodyPr/>
          <a:lstStyle/>
          <a:p>
            <a:fld id="{3A4F4A19-4DBB-424F-9B2C-FE40814C3C29}" type="datetime1">
              <a:rPr lang="en-US" smtClean="0"/>
              <a:t>9/16/2022</a:t>
            </a:fld>
            <a:endParaRPr lang="en-US"/>
          </a:p>
        </p:txBody>
      </p:sp>
      <p:sp>
        <p:nvSpPr>
          <p:cNvPr id="5" name="Footer Placeholder 4">
            <a:extLst>
              <a:ext uri="{FF2B5EF4-FFF2-40B4-BE49-F238E27FC236}">
                <a16:creationId xmlns:a16="http://schemas.microsoft.com/office/drawing/2014/main" id="{7788FE83-138A-D25A-07DA-5A7FBFC62A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3F26DB-84D5-3AE0-8690-510470C7C1A2}"/>
              </a:ext>
            </a:extLst>
          </p:cNvPr>
          <p:cNvSpPr>
            <a:spLocks noGrp="1"/>
          </p:cNvSpPr>
          <p:nvPr>
            <p:ph type="sldNum" sz="quarter" idx="12"/>
          </p:nvPr>
        </p:nvSpPr>
        <p:spPr/>
        <p:txBody>
          <a:bodyPr/>
          <a:lstStyle/>
          <a:p>
            <a:fld id="{CC654CF9-303B-454A-8191-95AAB032BDB2}" type="slidenum">
              <a:rPr lang="en-US" smtClean="0"/>
              <a:t>‹#›</a:t>
            </a:fld>
            <a:endParaRPr lang="en-US"/>
          </a:p>
        </p:txBody>
      </p:sp>
    </p:spTree>
    <p:extLst>
      <p:ext uri="{BB962C8B-B14F-4D97-AF65-F5344CB8AC3E}">
        <p14:creationId xmlns:p14="http://schemas.microsoft.com/office/powerpoint/2010/main" val="19560051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27496D"/>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FF7D1E7-9EAE-09A4-E2F5-5B5D8042E837}"/>
              </a:ext>
            </a:extLst>
          </p:cNvPr>
          <p:cNvSpPr>
            <a:spLocks noGrp="1"/>
          </p:cNvSpPr>
          <p:nvPr>
            <p:ph type="sldNum" sz="quarter" idx="12"/>
          </p:nvPr>
        </p:nvSpPr>
        <p:spPr>
          <a:xfrm>
            <a:off x="11563927" y="6492875"/>
            <a:ext cx="427182" cy="365125"/>
          </a:xfrm>
        </p:spPr>
        <p:txBody>
          <a:bodyPr/>
          <a:lstStyle>
            <a:lvl1pPr>
              <a:defRPr b="1">
                <a:solidFill>
                  <a:srgbClr val="EAEAEA"/>
                </a:solidFill>
              </a:defRPr>
            </a:lvl1pPr>
          </a:lstStyle>
          <a:p>
            <a:fld id="{CC654CF9-303B-454A-8191-95AAB032BDB2}" type="slidenum">
              <a:rPr lang="en-US" smtClean="0"/>
              <a:pPr/>
              <a:t>‹#›</a:t>
            </a:fld>
            <a:endParaRPr lang="en-US" dirty="0"/>
          </a:p>
        </p:txBody>
      </p:sp>
    </p:spTree>
    <p:extLst>
      <p:ext uri="{BB962C8B-B14F-4D97-AF65-F5344CB8AC3E}">
        <p14:creationId xmlns:p14="http://schemas.microsoft.com/office/powerpoint/2010/main" val="3902814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145E29-AD24-C8CE-C7FB-5E97C7BC49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E1736B1-E9AC-AA0F-76E8-3FB908520F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0496C23-2997-7469-FB42-9D4044AF84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644B2-C55F-1D8F-2E2F-69C18B333F0D}"/>
              </a:ext>
            </a:extLst>
          </p:cNvPr>
          <p:cNvSpPr>
            <a:spLocks noGrp="1"/>
          </p:cNvSpPr>
          <p:nvPr>
            <p:ph type="dt" sz="half" idx="10"/>
          </p:nvPr>
        </p:nvSpPr>
        <p:spPr/>
        <p:txBody>
          <a:bodyPr/>
          <a:lstStyle/>
          <a:p>
            <a:fld id="{00296B5B-1981-4E70-A928-78C1971B2C35}" type="datetime1">
              <a:rPr lang="en-US" smtClean="0"/>
              <a:t>9/16/2022</a:t>
            </a:fld>
            <a:endParaRPr lang="en-US"/>
          </a:p>
        </p:txBody>
      </p:sp>
      <p:sp>
        <p:nvSpPr>
          <p:cNvPr id="6" name="Footer Placeholder 5">
            <a:extLst>
              <a:ext uri="{FF2B5EF4-FFF2-40B4-BE49-F238E27FC236}">
                <a16:creationId xmlns:a16="http://schemas.microsoft.com/office/drawing/2014/main" id="{5E26B338-F3C4-7FFE-7A6E-D790830699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09835F-25CA-311C-753E-21CE55355DDC}"/>
              </a:ext>
            </a:extLst>
          </p:cNvPr>
          <p:cNvSpPr>
            <a:spLocks noGrp="1"/>
          </p:cNvSpPr>
          <p:nvPr>
            <p:ph type="sldNum" sz="quarter" idx="12"/>
          </p:nvPr>
        </p:nvSpPr>
        <p:spPr/>
        <p:txBody>
          <a:bodyPr/>
          <a:lstStyle/>
          <a:p>
            <a:fld id="{CC654CF9-303B-454A-8191-95AAB032BDB2}" type="slidenum">
              <a:rPr lang="en-US" smtClean="0"/>
              <a:t>‹#›</a:t>
            </a:fld>
            <a:endParaRPr lang="en-US"/>
          </a:p>
        </p:txBody>
      </p:sp>
    </p:spTree>
    <p:extLst>
      <p:ext uri="{BB962C8B-B14F-4D97-AF65-F5344CB8AC3E}">
        <p14:creationId xmlns:p14="http://schemas.microsoft.com/office/powerpoint/2010/main" val="22817798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23E86-D042-567C-8ACE-E66D9F813B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9554ACC-49A0-8784-E790-F6CF457314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2CAE74-21CF-A7DC-932A-4E3308DAD3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B241E5-F0C5-ECBA-DD3A-70925CB9E2C5}"/>
              </a:ext>
            </a:extLst>
          </p:cNvPr>
          <p:cNvSpPr>
            <a:spLocks noGrp="1"/>
          </p:cNvSpPr>
          <p:nvPr>
            <p:ph type="dt" sz="half" idx="10"/>
          </p:nvPr>
        </p:nvSpPr>
        <p:spPr/>
        <p:txBody>
          <a:bodyPr/>
          <a:lstStyle/>
          <a:p>
            <a:fld id="{85B1DF18-4D06-4459-9D26-11E559889E5F}" type="datetime1">
              <a:rPr lang="en-US" smtClean="0"/>
              <a:t>9/16/2022</a:t>
            </a:fld>
            <a:endParaRPr lang="en-US"/>
          </a:p>
        </p:txBody>
      </p:sp>
      <p:sp>
        <p:nvSpPr>
          <p:cNvPr id="6" name="Footer Placeholder 5">
            <a:extLst>
              <a:ext uri="{FF2B5EF4-FFF2-40B4-BE49-F238E27FC236}">
                <a16:creationId xmlns:a16="http://schemas.microsoft.com/office/drawing/2014/main" id="{C6718EC3-5571-E58C-AFE8-89CABF39DA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7B3BCBF-7AD1-FD69-5FF4-9F6EFF46C615}"/>
              </a:ext>
            </a:extLst>
          </p:cNvPr>
          <p:cNvSpPr>
            <a:spLocks noGrp="1"/>
          </p:cNvSpPr>
          <p:nvPr>
            <p:ph type="sldNum" sz="quarter" idx="12"/>
          </p:nvPr>
        </p:nvSpPr>
        <p:spPr/>
        <p:txBody>
          <a:bodyPr/>
          <a:lstStyle/>
          <a:p>
            <a:fld id="{CC654CF9-303B-454A-8191-95AAB032BDB2}" type="slidenum">
              <a:rPr lang="en-US" smtClean="0"/>
              <a:t>‹#›</a:t>
            </a:fld>
            <a:endParaRPr lang="en-US"/>
          </a:p>
        </p:txBody>
      </p:sp>
    </p:spTree>
    <p:extLst>
      <p:ext uri="{BB962C8B-B14F-4D97-AF65-F5344CB8AC3E}">
        <p14:creationId xmlns:p14="http://schemas.microsoft.com/office/powerpoint/2010/main" val="28829801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6825D-95AE-1356-2191-A452D6A94C3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6A6D26-5367-3650-91C3-C2F8BADDCC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D670F1-4240-530B-9872-9383628E96F5}"/>
              </a:ext>
            </a:extLst>
          </p:cNvPr>
          <p:cNvSpPr>
            <a:spLocks noGrp="1"/>
          </p:cNvSpPr>
          <p:nvPr>
            <p:ph type="dt" sz="half" idx="10"/>
          </p:nvPr>
        </p:nvSpPr>
        <p:spPr/>
        <p:txBody>
          <a:bodyPr/>
          <a:lstStyle/>
          <a:p>
            <a:fld id="{2876E439-1017-4A83-9A4D-1CC182D00056}" type="datetime1">
              <a:rPr lang="en-US" smtClean="0"/>
              <a:t>9/16/2022</a:t>
            </a:fld>
            <a:endParaRPr lang="en-US"/>
          </a:p>
        </p:txBody>
      </p:sp>
      <p:sp>
        <p:nvSpPr>
          <p:cNvPr id="5" name="Footer Placeholder 4">
            <a:extLst>
              <a:ext uri="{FF2B5EF4-FFF2-40B4-BE49-F238E27FC236}">
                <a16:creationId xmlns:a16="http://schemas.microsoft.com/office/drawing/2014/main" id="{E7B77D57-2B74-A60D-DF08-9ECE36F400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580538-9680-F6F8-F2C0-6C531A88077E}"/>
              </a:ext>
            </a:extLst>
          </p:cNvPr>
          <p:cNvSpPr>
            <a:spLocks noGrp="1"/>
          </p:cNvSpPr>
          <p:nvPr>
            <p:ph type="sldNum" sz="quarter" idx="12"/>
          </p:nvPr>
        </p:nvSpPr>
        <p:spPr/>
        <p:txBody>
          <a:bodyPr/>
          <a:lstStyle/>
          <a:p>
            <a:fld id="{CC654CF9-303B-454A-8191-95AAB032BDB2}" type="slidenum">
              <a:rPr lang="en-US" smtClean="0"/>
              <a:t>‹#›</a:t>
            </a:fld>
            <a:endParaRPr lang="en-US"/>
          </a:p>
        </p:txBody>
      </p:sp>
    </p:spTree>
    <p:extLst>
      <p:ext uri="{BB962C8B-B14F-4D97-AF65-F5344CB8AC3E}">
        <p14:creationId xmlns:p14="http://schemas.microsoft.com/office/powerpoint/2010/main" val="16111075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18AE40-566E-BAB8-5145-DFB648D0B13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571EAF-94D8-DFCC-E867-2AE7D30A8F6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27828D-2E27-1DE0-FD9C-9C4E35423F92}"/>
              </a:ext>
            </a:extLst>
          </p:cNvPr>
          <p:cNvSpPr>
            <a:spLocks noGrp="1"/>
          </p:cNvSpPr>
          <p:nvPr>
            <p:ph type="dt" sz="half" idx="10"/>
          </p:nvPr>
        </p:nvSpPr>
        <p:spPr/>
        <p:txBody>
          <a:bodyPr/>
          <a:lstStyle/>
          <a:p>
            <a:fld id="{9F2809CD-6CD8-479C-8B78-76BA35A76C1F}" type="datetime1">
              <a:rPr lang="en-US" smtClean="0"/>
              <a:t>9/16/2022</a:t>
            </a:fld>
            <a:endParaRPr lang="en-US"/>
          </a:p>
        </p:txBody>
      </p:sp>
      <p:sp>
        <p:nvSpPr>
          <p:cNvPr id="5" name="Footer Placeholder 4">
            <a:extLst>
              <a:ext uri="{FF2B5EF4-FFF2-40B4-BE49-F238E27FC236}">
                <a16:creationId xmlns:a16="http://schemas.microsoft.com/office/drawing/2014/main" id="{2885C0E9-7BE6-4969-4077-9857182124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803E99-54AD-50BE-786B-A76FD33D9FAE}"/>
              </a:ext>
            </a:extLst>
          </p:cNvPr>
          <p:cNvSpPr>
            <a:spLocks noGrp="1"/>
          </p:cNvSpPr>
          <p:nvPr>
            <p:ph type="sldNum" sz="quarter" idx="12"/>
          </p:nvPr>
        </p:nvSpPr>
        <p:spPr/>
        <p:txBody>
          <a:bodyPr/>
          <a:lstStyle/>
          <a:p>
            <a:fld id="{CC654CF9-303B-454A-8191-95AAB032BDB2}" type="slidenum">
              <a:rPr lang="en-US" smtClean="0"/>
              <a:t>‹#›</a:t>
            </a:fld>
            <a:endParaRPr lang="en-US"/>
          </a:p>
        </p:txBody>
      </p:sp>
    </p:spTree>
    <p:extLst>
      <p:ext uri="{BB962C8B-B14F-4D97-AF65-F5344CB8AC3E}">
        <p14:creationId xmlns:p14="http://schemas.microsoft.com/office/powerpoint/2010/main" val="14804215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ver -Start 2">
    <p:spTree>
      <p:nvGrpSpPr>
        <p:cNvPr id="1" name=""/>
        <p:cNvGrpSpPr/>
        <p:nvPr/>
      </p:nvGrpSpPr>
      <p:grpSpPr>
        <a:xfrm>
          <a:off x="0" y="0"/>
          <a:ext cx="0" cy="0"/>
          <a:chOff x="0" y="0"/>
          <a:chExt cx="0" cy="0"/>
        </a:xfrm>
      </p:grpSpPr>
      <p:sp>
        <p:nvSpPr>
          <p:cNvPr id="10" name="Right Triangle 9"/>
          <p:cNvSpPr/>
          <p:nvPr userDrawn="1"/>
        </p:nvSpPr>
        <p:spPr>
          <a:xfrm rot="10800000">
            <a:off x="5340428" y="2"/>
            <a:ext cx="6851573" cy="6851573"/>
          </a:xfrm>
          <a:prstGeom prst="rtTriangle">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99" dirty="0"/>
          </a:p>
        </p:txBody>
      </p:sp>
      <p:sp>
        <p:nvSpPr>
          <p:cNvPr id="3" name="Footer Placeholder 2"/>
          <p:cNvSpPr>
            <a:spLocks noGrp="1"/>
          </p:cNvSpPr>
          <p:nvPr>
            <p:ph type="ftr" sz="quarter" idx="11"/>
          </p:nvPr>
        </p:nvSpPr>
        <p:spPr/>
        <p:txBody>
          <a:bodyPr/>
          <a:lstStyle/>
          <a:p>
            <a:endParaRPr lang="en-US" dirty="0"/>
          </a:p>
        </p:txBody>
      </p:sp>
      <p:sp>
        <p:nvSpPr>
          <p:cNvPr id="9" name="Picture Placeholder 6"/>
          <p:cNvSpPr>
            <a:spLocks noGrp="1"/>
          </p:cNvSpPr>
          <p:nvPr>
            <p:ph type="pic" sz="quarter" idx="13"/>
          </p:nvPr>
        </p:nvSpPr>
        <p:spPr>
          <a:xfrm>
            <a:off x="3060702" y="3"/>
            <a:ext cx="9131298" cy="6851573"/>
          </a:xfrm>
          <a:custGeom>
            <a:avLst/>
            <a:gdLst>
              <a:gd name="connsiteX0" fmla="*/ 6879039 w 9131298"/>
              <a:gd name="connsiteY0" fmla="*/ 0 h 6860721"/>
              <a:gd name="connsiteX1" fmla="*/ 9131298 w 9131298"/>
              <a:gd name="connsiteY1" fmla="*/ 0 h 6860721"/>
              <a:gd name="connsiteX2" fmla="*/ 9131298 w 9131298"/>
              <a:gd name="connsiteY2" fmla="*/ 5490791 h 6860721"/>
              <a:gd name="connsiteX3" fmla="*/ 7757710 w 9131298"/>
              <a:gd name="connsiteY3" fmla="*/ 6860721 h 6860721"/>
              <a:gd name="connsiteX4" fmla="*/ 0 w 9131298"/>
              <a:gd name="connsiteY4" fmla="*/ 6860721 h 68607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1298" h="6860721">
                <a:moveTo>
                  <a:pt x="6879039" y="0"/>
                </a:moveTo>
                <a:lnTo>
                  <a:pt x="9131298" y="0"/>
                </a:lnTo>
                <a:lnTo>
                  <a:pt x="9131298" y="5490791"/>
                </a:lnTo>
                <a:lnTo>
                  <a:pt x="7757710" y="6860721"/>
                </a:lnTo>
                <a:lnTo>
                  <a:pt x="0" y="6860721"/>
                </a:lnTo>
                <a:close/>
              </a:path>
            </a:pathLst>
          </a:custGeom>
          <a:pattFill prst="pct5">
            <a:fgClr>
              <a:srgbClr val="1C655E"/>
            </a:fgClr>
            <a:bgClr>
              <a:schemeClr val="bg1"/>
            </a:bgClr>
          </a:pattFill>
        </p:spPr>
        <p:txBody>
          <a:bodyPr vert="horz" lIns="91440" tIns="45720" rIns="91440" bIns="45720" rtlCol="0" anchor="ctr">
            <a:normAutofit/>
          </a:bodyPr>
          <a:lstStyle>
            <a:lvl1pPr marL="228600" indent="-228600" algn="ctr">
              <a:buFont typeface="Arial" panose="020B0604020202020204" pitchFamily="34" charset="0"/>
              <a:buChar char="•"/>
              <a:defRPr lang="en-US" sz="1999" dirty="0"/>
            </a:lvl1pPr>
          </a:lstStyle>
          <a:p>
            <a:pPr marL="0" lvl="0" indent="0" algn="ctr">
              <a:buNone/>
            </a:pPr>
            <a:endParaRPr lang="en-US" dirty="0"/>
          </a:p>
        </p:txBody>
      </p:sp>
    </p:spTree>
    <p:extLst>
      <p:ext uri="{BB962C8B-B14F-4D97-AF65-F5344CB8AC3E}">
        <p14:creationId xmlns:p14="http://schemas.microsoft.com/office/powerpoint/2010/main" val="15001910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6E3870-BDA4-E1C3-4920-C6D4421197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DBDC37-1B5F-8A69-8B0C-269C57EAF0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ADDE35-8D05-F3B8-CD6D-78CBED0CA628}"/>
              </a:ext>
            </a:extLst>
          </p:cNvPr>
          <p:cNvSpPr>
            <a:spLocks noGrp="1"/>
          </p:cNvSpPr>
          <p:nvPr>
            <p:ph type="dt" sz="half" idx="10"/>
          </p:nvPr>
        </p:nvSpPr>
        <p:spPr/>
        <p:txBody>
          <a:bodyPr/>
          <a:lstStyle/>
          <a:p>
            <a:fld id="{90BCEF9F-3A3E-479E-8D7F-5A8B7A3183A1}" type="datetime1">
              <a:rPr lang="en-US" smtClean="0"/>
              <a:t>9/16/2022</a:t>
            </a:fld>
            <a:endParaRPr lang="en-US"/>
          </a:p>
        </p:txBody>
      </p:sp>
      <p:sp>
        <p:nvSpPr>
          <p:cNvPr id="5" name="Footer Placeholder 4">
            <a:extLst>
              <a:ext uri="{FF2B5EF4-FFF2-40B4-BE49-F238E27FC236}">
                <a16:creationId xmlns:a16="http://schemas.microsoft.com/office/drawing/2014/main" id="{23928E92-283C-75D0-3CC3-54E52FF0BA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74070C-F75C-8C61-1669-06246C29F4D1}"/>
              </a:ext>
            </a:extLst>
          </p:cNvPr>
          <p:cNvSpPr>
            <a:spLocks noGrp="1"/>
          </p:cNvSpPr>
          <p:nvPr>
            <p:ph type="sldNum" sz="quarter" idx="12"/>
          </p:nvPr>
        </p:nvSpPr>
        <p:spPr/>
        <p:txBody>
          <a:bodyPr/>
          <a:lstStyle/>
          <a:p>
            <a:fld id="{CC654CF9-303B-454A-8191-95AAB032BDB2}" type="slidenum">
              <a:rPr lang="en-US" smtClean="0"/>
              <a:t>‹#›</a:t>
            </a:fld>
            <a:endParaRPr lang="en-US"/>
          </a:p>
        </p:txBody>
      </p:sp>
    </p:spTree>
    <p:extLst>
      <p:ext uri="{BB962C8B-B14F-4D97-AF65-F5344CB8AC3E}">
        <p14:creationId xmlns:p14="http://schemas.microsoft.com/office/powerpoint/2010/main" val="3284053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F5409-378D-7B21-88E1-6B864D08D4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8EF13B-14A7-FEDB-0BEC-48937EEB94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E8E7806-345B-1A67-CD1F-8D08BE03C7F8}"/>
              </a:ext>
            </a:extLst>
          </p:cNvPr>
          <p:cNvSpPr>
            <a:spLocks noGrp="1"/>
          </p:cNvSpPr>
          <p:nvPr>
            <p:ph type="dt" sz="half" idx="10"/>
          </p:nvPr>
        </p:nvSpPr>
        <p:spPr/>
        <p:txBody>
          <a:bodyPr/>
          <a:lstStyle/>
          <a:p>
            <a:fld id="{FCA2487B-BB62-4C9A-9265-BEE1DA54FEB3}" type="datetime1">
              <a:rPr lang="en-US" smtClean="0"/>
              <a:t>9/16/2022</a:t>
            </a:fld>
            <a:endParaRPr lang="en-US"/>
          </a:p>
        </p:txBody>
      </p:sp>
      <p:sp>
        <p:nvSpPr>
          <p:cNvPr id="5" name="Footer Placeholder 4">
            <a:extLst>
              <a:ext uri="{FF2B5EF4-FFF2-40B4-BE49-F238E27FC236}">
                <a16:creationId xmlns:a16="http://schemas.microsoft.com/office/drawing/2014/main" id="{95339E8D-3804-582E-C9C6-9D979DF3FC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5B2A5A-3FE6-6641-7B29-2CE3E92F4541}"/>
              </a:ext>
            </a:extLst>
          </p:cNvPr>
          <p:cNvSpPr>
            <a:spLocks noGrp="1"/>
          </p:cNvSpPr>
          <p:nvPr>
            <p:ph type="sldNum" sz="quarter" idx="12"/>
          </p:nvPr>
        </p:nvSpPr>
        <p:spPr/>
        <p:txBody>
          <a:bodyPr/>
          <a:lstStyle/>
          <a:p>
            <a:fld id="{CC654CF9-303B-454A-8191-95AAB032BDB2}" type="slidenum">
              <a:rPr lang="en-US" smtClean="0"/>
              <a:t>‹#›</a:t>
            </a:fld>
            <a:endParaRPr lang="en-US"/>
          </a:p>
        </p:txBody>
      </p:sp>
    </p:spTree>
    <p:extLst>
      <p:ext uri="{BB962C8B-B14F-4D97-AF65-F5344CB8AC3E}">
        <p14:creationId xmlns:p14="http://schemas.microsoft.com/office/powerpoint/2010/main" val="19924858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BAACA-457B-7495-925F-B81AF9DA09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0784C14-1D32-4897-F047-8C58811492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861F2B0-95BC-005E-4B75-D3C256258CF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C720271-C75E-5595-278A-AD4FD31EE097}"/>
              </a:ext>
            </a:extLst>
          </p:cNvPr>
          <p:cNvSpPr>
            <a:spLocks noGrp="1"/>
          </p:cNvSpPr>
          <p:nvPr>
            <p:ph type="dt" sz="half" idx="10"/>
          </p:nvPr>
        </p:nvSpPr>
        <p:spPr/>
        <p:txBody>
          <a:bodyPr/>
          <a:lstStyle/>
          <a:p>
            <a:fld id="{14154B87-F471-472E-B603-B3E43433D3FE}" type="datetime1">
              <a:rPr lang="en-US" smtClean="0"/>
              <a:t>9/16/2022</a:t>
            </a:fld>
            <a:endParaRPr lang="en-US"/>
          </a:p>
        </p:txBody>
      </p:sp>
      <p:sp>
        <p:nvSpPr>
          <p:cNvPr id="6" name="Footer Placeholder 5">
            <a:extLst>
              <a:ext uri="{FF2B5EF4-FFF2-40B4-BE49-F238E27FC236}">
                <a16:creationId xmlns:a16="http://schemas.microsoft.com/office/drawing/2014/main" id="{D4D32175-1DDB-5D36-2E70-F4B5996CAF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BCD7E1-A8FA-9847-3887-15E906ECD3A3}"/>
              </a:ext>
            </a:extLst>
          </p:cNvPr>
          <p:cNvSpPr>
            <a:spLocks noGrp="1"/>
          </p:cNvSpPr>
          <p:nvPr>
            <p:ph type="sldNum" sz="quarter" idx="12"/>
          </p:nvPr>
        </p:nvSpPr>
        <p:spPr/>
        <p:txBody>
          <a:bodyPr/>
          <a:lstStyle/>
          <a:p>
            <a:fld id="{CC654CF9-303B-454A-8191-95AAB032BDB2}" type="slidenum">
              <a:rPr lang="en-US" smtClean="0"/>
              <a:t>‹#›</a:t>
            </a:fld>
            <a:endParaRPr lang="en-US"/>
          </a:p>
        </p:txBody>
      </p:sp>
    </p:spTree>
    <p:extLst>
      <p:ext uri="{BB962C8B-B14F-4D97-AF65-F5344CB8AC3E}">
        <p14:creationId xmlns:p14="http://schemas.microsoft.com/office/powerpoint/2010/main" val="3990857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19EA6-C983-4818-7C1C-20B05B5432D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5669475-22BD-75D7-2CB3-C2804E4385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67BEFF4-1ADC-3E4C-F86E-C5A06D67EC4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7B4343-2DDA-787B-469E-59B7002BA1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E9F30F1-08FE-0B25-CD6B-A3A7B468959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44427E-CCCC-A758-24C5-CBA51AA855EB}"/>
              </a:ext>
            </a:extLst>
          </p:cNvPr>
          <p:cNvSpPr>
            <a:spLocks noGrp="1"/>
          </p:cNvSpPr>
          <p:nvPr>
            <p:ph type="dt" sz="half" idx="10"/>
          </p:nvPr>
        </p:nvSpPr>
        <p:spPr/>
        <p:txBody>
          <a:bodyPr/>
          <a:lstStyle/>
          <a:p>
            <a:fld id="{344D1D1D-CA5C-45D1-B9CA-CE2A1CD407DB}" type="datetime1">
              <a:rPr lang="en-US" smtClean="0"/>
              <a:t>9/16/2022</a:t>
            </a:fld>
            <a:endParaRPr lang="en-US"/>
          </a:p>
        </p:txBody>
      </p:sp>
      <p:sp>
        <p:nvSpPr>
          <p:cNvPr id="8" name="Footer Placeholder 7">
            <a:extLst>
              <a:ext uri="{FF2B5EF4-FFF2-40B4-BE49-F238E27FC236}">
                <a16:creationId xmlns:a16="http://schemas.microsoft.com/office/drawing/2014/main" id="{08FAD2C7-9793-F6A1-B2D8-CF51131235D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A902A3F-5B30-5BC7-A48F-FB20CA22A068}"/>
              </a:ext>
            </a:extLst>
          </p:cNvPr>
          <p:cNvSpPr>
            <a:spLocks noGrp="1"/>
          </p:cNvSpPr>
          <p:nvPr>
            <p:ph type="sldNum" sz="quarter" idx="12"/>
          </p:nvPr>
        </p:nvSpPr>
        <p:spPr/>
        <p:txBody>
          <a:bodyPr/>
          <a:lstStyle/>
          <a:p>
            <a:fld id="{CC654CF9-303B-454A-8191-95AAB032BDB2}" type="slidenum">
              <a:rPr lang="en-US" smtClean="0"/>
              <a:t>‹#›</a:t>
            </a:fld>
            <a:endParaRPr lang="en-US"/>
          </a:p>
        </p:txBody>
      </p:sp>
    </p:spTree>
    <p:extLst>
      <p:ext uri="{BB962C8B-B14F-4D97-AF65-F5344CB8AC3E}">
        <p14:creationId xmlns:p14="http://schemas.microsoft.com/office/powerpoint/2010/main" val="18420657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8D60D-4DF1-712A-1DD2-1CBAD83502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3AC123B-CB40-FD1D-1C26-B65F18CF6319}"/>
              </a:ext>
            </a:extLst>
          </p:cNvPr>
          <p:cNvSpPr>
            <a:spLocks noGrp="1"/>
          </p:cNvSpPr>
          <p:nvPr>
            <p:ph type="dt" sz="half" idx="10"/>
          </p:nvPr>
        </p:nvSpPr>
        <p:spPr/>
        <p:txBody>
          <a:bodyPr/>
          <a:lstStyle/>
          <a:p>
            <a:fld id="{380B5EB5-C324-4186-85CC-44DCFAFCCE81}" type="datetime1">
              <a:rPr lang="en-US" smtClean="0"/>
              <a:t>9/16/2022</a:t>
            </a:fld>
            <a:endParaRPr lang="en-US"/>
          </a:p>
        </p:txBody>
      </p:sp>
      <p:sp>
        <p:nvSpPr>
          <p:cNvPr id="4" name="Footer Placeholder 3">
            <a:extLst>
              <a:ext uri="{FF2B5EF4-FFF2-40B4-BE49-F238E27FC236}">
                <a16:creationId xmlns:a16="http://schemas.microsoft.com/office/drawing/2014/main" id="{6597B227-7178-A3C1-0465-D2AFB8E170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68FA0B6-35E9-F6B8-AE3C-F8E4828A0040}"/>
              </a:ext>
            </a:extLst>
          </p:cNvPr>
          <p:cNvSpPr>
            <a:spLocks noGrp="1"/>
          </p:cNvSpPr>
          <p:nvPr>
            <p:ph type="sldNum" sz="quarter" idx="12"/>
          </p:nvPr>
        </p:nvSpPr>
        <p:spPr/>
        <p:txBody>
          <a:bodyPr/>
          <a:lstStyle/>
          <a:p>
            <a:fld id="{CC654CF9-303B-454A-8191-95AAB032BDB2}" type="slidenum">
              <a:rPr lang="en-US" smtClean="0"/>
              <a:t>‹#›</a:t>
            </a:fld>
            <a:endParaRPr lang="en-US"/>
          </a:p>
        </p:txBody>
      </p:sp>
    </p:spTree>
    <p:extLst>
      <p:ext uri="{BB962C8B-B14F-4D97-AF65-F5344CB8AC3E}">
        <p14:creationId xmlns:p14="http://schemas.microsoft.com/office/powerpoint/2010/main" val="3207399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00A8CC"/>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FF7D1E7-9EAE-09A4-E2F5-5B5D8042E837}"/>
              </a:ext>
            </a:extLst>
          </p:cNvPr>
          <p:cNvSpPr>
            <a:spLocks noGrp="1"/>
          </p:cNvSpPr>
          <p:nvPr>
            <p:ph type="sldNum" sz="quarter" idx="12"/>
          </p:nvPr>
        </p:nvSpPr>
        <p:spPr>
          <a:xfrm>
            <a:off x="11563927" y="6492875"/>
            <a:ext cx="427182" cy="365125"/>
          </a:xfrm>
        </p:spPr>
        <p:txBody>
          <a:bodyPr/>
          <a:lstStyle>
            <a:lvl1pPr>
              <a:defRPr b="1">
                <a:solidFill>
                  <a:schemeClr val="bg1"/>
                </a:solidFill>
              </a:defRPr>
            </a:lvl1pPr>
          </a:lstStyle>
          <a:p>
            <a:fld id="{CC654CF9-303B-454A-8191-95AAB032BDB2}" type="slidenum">
              <a:rPr lang="en-US" smtClean="0"/>
              <a:pPr/>
              <a:t>‹#›</a:t>
            </a:fld>
            <a:endParaRPr lang="en-US" dirty="0"/>
          </a:p>
        </p:txBody>
      </p:sp>
    </p:spTree>
    <p:extLst>
      <p:ext uri="{BB962C8B-B14F-4D97-AF65-F5344CB8AC3E}">
        <p14:creationId xmlns:p14="http://schemas.microsoft.com/office/powerpoint/2010/main" val="2596920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2_Blank">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FF7D1E7-9EAE-09A4-E2F5-5B5D8042E837}"/>
              </a:ext>
            </a:extLst>
          </p:cNvPr>
          <p:cNvSpPr>
            <a:spLocks noGrp="1"/>
          </p:cNvSpPr>
          <p:nvPr>
            <p:ph type="sldNum" sz="quarter" idx="12"/>
          </p:nvPr>
        </p:nvSpPr>
        <p:spPr>
          <a:xfrm>
            <a:off x="11563927" y="6492875"/>
            <a:ext cx="427182" cy="365125"/>
          </a:xfrm>
        </p:spPr>
        <p:txBody>
          <a:bodyPr/>
          <a:lstStyle>
            <a:lvl1pPr>
              <a:defRPr b="1">
                <a:solidFill>
                  <a:schemeClr val="bg1"/>
                </a:solidFill>
              </a:defRPr>
            </a:lvl1pPr>
          </a:lstStyle>
          <a:p>
            <a:fld id="{CC654CF9-303B-454A-8191-95AAB032BDB2}" type="slidenum">
              <a:rPr lang="en-US" smtClean="0"/>
              <a:pPr/>
              <a:t>‹#›</a:t>
            </a:fld>
            <a:endParaRPr lang="en-US" dirty="0"/>
          </a:p>
        </p:txBody>
      </p:sp>
    </p:spTree>
    <p:extLst>
      <p:ext uri="{BB962C8B-B14F-4D97-AF65-F5344CB8AC3E}">
        <p14:creationId xmlns:p14="http://schemas.microsoft.com/office/powerpoint/2010/main" val="667042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1_Blank">
    <p:bg>
      <p:bgPr>
        <a:solidFill>
          <a:srgbClr val="142850"/>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AFF7D1E7-9EAE-09A4-E2F5-5B5D8042E837}"/>
              </a:ext>
            </a:extLst>
          </p:cNvPr>
          <p:cNvSpPr>
            <a:spLocks noGrp="1"/>
          </p:cNvSpPr>
          <p:nvPr>
            <p:ph type="sldNum" sz="quarter" idx="12"/>
          </p:nvPr>
        </p:nvSpPr>
        <p:spPr>
          <a:xfrm>
            <a:off x="11563927" y="6492875"/>
            <a:ext cx="427182" cy="365125"/>
          </a:xfrm>
        </p:spPr>
        <p:txBody>
          <a:bodyPr/>
          <a:lstStyle>
            <a:lvl1pPr>
              <a:defRPr b="1">
                <a:solidFill>
                  <a:srgbClr val="EAEAEA"/>
                </a:solidFill>
              </a:defRPr>
            </a:lvl1pPr>
          </a:lstStyle>
          <a:p>
            <a:fld id="{CC654CF9-303B-454A-8191-95AAB032BDB2}" type="slidenum">
              <a:rPr lang="en-US" smtClean="0"/>
              <a:pPr/>
              <a:t>‹#›</a:t>
            </a:fld>
            <a:endParaRPr lang="en-US" dirty="0"/>
          </a:p>
        </p:txBody>
      </p:sp>
    </p:spTree>
    <p:extLst>
      <p:ext uri="{BB962C8B-B14F-4D97-AF65-F5344CB8AC3E}">
        <p14:creationId xmlns:p14="http://schemas.microsoft.com/office/powerpoint/2010/main" val="2529913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4FAA1D7-14A8-8891-357B-77C3171535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AE5C1F0-6755-FB4C-8314-101974FBE6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7D1EE6-4E36-160A-7A19-F6635F713F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68053F-E2F3-4AB5-A995-880B18620D91}" type="datetime1">
              <a:rPr lang="en-US" smtClean="0"/>
              <a:t>9/16/2022</a:t>
            </a:fld>
            <a:endParaRPr lang="en-US"/>
          </a:p>
        </p:txBody>
      </p:sp>
      <p:sp>
        <p:nvSpPr>
          <p:cNvPr id="5" name="Footer Placeholder 4">
            <a:extLst>
              <a:ext uri="{FF2B5EF4-FFF2-40B4-BE49-F238E27FC236}">
                <a16:creationId xmlns:a16="http://schemas.microsoft.com/office/drawing/2014/main" id="{28F4C1B3-E15D-2670-BB15-9E5558EFAD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FF94484-34E7-0C36-FF20-3BA428F916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654CF9-303B-454A-8191-95AAB032BDB2}" type="slidenum">
              <a:rPr lang="en-US" smtClean="0"/>
              <a:t>‹#›</a:t>
            </a:fld>
            <a:endParaRPr lang="en-US"/>
          </a:p>
        </p:txBody>
      </p:sp>
    </p:spTree>
    <p:extLst>
      <p:ext uri="{BB962C8B-B14F-4D97-AF65-F5344CB8AC3E}">
        <p14:creationId xmlns:p14="http://schemas.microsoft.com/office/powerpoint/2010/main" val="14468099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1" r:id="rId8"/>
    <p:sldLayoutId id="2147483660" r:id="rId9"/>
    <p:sldLayoutId id="2147483663" r:id="rId10"/>
    <p:sldLayoutId id="2147483656" r:id="rId11"/>
    <p:sldLayoutId id="2147483657" r:id="rId12"/>
    <p:sldLayoutId id="2147483658" r:id="rId13"/>
    <p:sldLayoutId id="2147483659" r:id="rId14"/>
    <p:sldLayoutId id="2147483662" r:id="rId15"/>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5.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7.sv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9.xml"/><Relationship Id="rId4" Type="http://schemas.openxmlformats.org/officeDocument/2006/relationships/image" Target="../media/image10.svg"/></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9.xml"/><Relationship Id="rId5" Type="http://schemas.openxmlformats.org/officeDocument/2006/relationships/image" Target="../media/image1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Placeholder 26">
            <a:extLst>
              <a:ext uri="{FF2B5EF4-FFF2-40B4-BE49-F238E27FC236}">
                <a16:creationId xmlns:a16="http://schemas.microsoft.com/office/drawing/2014/main" id="{BB042940-C6D6-DD33-E90F-DAB673D8BB0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5558" r="5558"/>
          <a:stretch/>
        </p:blipFill>
        <p:spPr>
          <a:xfrm>
            <a:off x="3060702" y="3"/>
            <a:ext cx="9131298" cy="6851573"/>
          </a:xfrm>
        </p:spPr>
      </p:pic>
      <p:sp>
        <p:nvSpPr>
          <p:cNvPr id="10" name="TextBox 9">
            <a:extLst>
              <a:ext uri="{FF2B5EF4-FFF2-40B4-BE49-F238E27FC236}">
                <a16:creationId xmlns:a16="http://schemas.microsoft.com/office/drawing/2014/main" id="{D29281E2-6BEC-371C-2862-59A960CBD911}"/>
              </a:ext>
            </a:extLst>
          </p:cNvPr>
          <p:cNvSpPr txBox="1"/>
          <p:nvPr/>
        </p:nvSpPr>
        <p:spPr>
          <a:xfrm>
            <a:off x="716275" y="2063098"/>
            <a:ext cx="4233018" cy="1323439"/>
          </a:xfrm>
          <a:prstGeom prst="rect">
            <a:avLst/>
          </a:prstGeom>
          <a:noFill/>
        </p:spPr>
        <p:txBody>
          <a:bodyPr wrap="none" rtlCol="0">
            <a:spAutoFit/>
          </a:bodyPr>
          <a:lstStyle/>
          <a:p>
            <a:r>
              <a:rPr lang="en-US" sz="8000" b="1" spc="300" dirty="0">
                <a:solidFill>
                  <a:srgbClr val="017A87"/>
                </a:solidFill>
                <a:latin typeface="Franklin Gothic Medium Cond" panose="020B0606030402020204" pitchFamily="34" charset="0"/>
              </a:rPr>
              <a:t>BLOK IV.A</a:t>
            </a:r>
          </a:p>
        </p:txBody>
      </p:sp>
      <p:sp>
        <p:nvSpPr>
          <p:cNvPr id="12" name="TextBox 11">
            <a:extLst>
              <a:ext uri="{FF2B5EF4-FFF2-40B4-BE49-F238E27FC236}">
                <a16:creationId xmlns:a16="http://schemas.microsoft.com/office/drawing/2014/main" id="{D5933240-7F84-F59E-55C5-3C45901D2B45}"/>
              </a:ext>
            </a:extLst>
          </p:cNvPr>
          <p:cNvSpPr txBox="1"/>
          <p:nvPr/>
        </p:nvSpPr>
        <p:spPr>
          <a:xfrm>
            <a:off x="790709" y="3134589"/>
            <a:ext cx="3542958" cy="461665"/>
          </a:xfrm>
          <a:prstGeom prst="rect">
            <a:avLst/>
          </a:prstGeom>
          <a:noFill/>
        </p:spPr>
        <p:txBody>
          <a:bodyPr wrap="none" rtlCol="0">
            <a:spAutoFit/>
          </a:bodyPr>
          <a:lstStyle/>
          <a:p>
            <a:r>
              <a:rPr lang="en-US" sz="2400" dirty="0"/>
              <a:t>KETERANGAN DEMOGRAFI</a:t>
            </a:r>
          </a:p>
        </p:txBody>
      </p:sp>
      <p:sp>
        <p:nvSpPr>
          <p:cNvPr id="13" name="TextBox 12">
            <a:extLst>
              <a:ext uri="{FF2B5EF4-FFF2-40B4-BE49-F238E27FC236}">
                <a16:creationId xmlns:a16="http://schemas.microsoft.com/office/drawing/2014/main" id="{1069AD35-F6A4-E3E0-9C49-7C2079C84292}"/>
              </a:ext>
            </a:extLst>
          </p:cNvPr>
          <p:cNvSpPr txBox="1"/>
          <p:nvPr/>
        </p:nvSpPr>
        <p:spPr>
          <a:xfrm>
            <a:off x="553653" y="6424320"/>
            <a:ext cx="2467214" cy="338554"/>
          </a:xfrm>
          <a:prstGeom prst="rect">
            <a:avLst/>
          </a:prstGeom>
          <a:noFill/>
        </p:spPr>
        <p:txBody>
          <a:bodyPr wrap="none" rtlCol="0">
            <a:spAutoFit/>
          </a:bodyPr>
          <a:lstStyle/>
          <a:p>
            <a:r>
              <a:rPr lang="en-US" sz="1600" dirty="0"/>
              <a:t>JAKARTA, SEPTEMBER 2022</a:t>
            </a:r>
          </a:p>
        </p:txBody>
      </p:sp>
      <p:sp>
        <p:nvSpPr>
          <p:cNvPr id="14" name="Rectangle 13">
            <a:extLst>
              <a:ext uri="{FF2B5EF4-FFF2-40B4-BE49-F238E27FC236}">
                <a16:creationId xmlns:a16="http://schemas.microsoft.com/office/drawing/2014/main" id="{5A0C4708-A246-5C37-5A21-D922B836772A}"/>
              </a:ext>
            </a:extLst>
          </p:cNvPr>
          <p:cNvSpPr/>
          <p:nvPr/>
        </p:nvSpPr>
        <p:spPr>
          <a:xfrm>
            <a:off x="0" y="0"/>
            <a:ext cx="367390" cy="6858000"/>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C212FB2-8412-A7BB-78A5-E111A402A931}"/>
              </a:ext>
            </a:extLst>
          </p:cNvPr>
          <p:cNvSpPr txBox="1"/>
          <p:nvPr/>
        </p:nvSpPr>
        <p:spPr>
          <a:xfrm rot="16200000">
            <a:off x="-1656617" y="4452562"/>
            <a:ext cx="3680623" cy="307777"/>
          </a:xfrm>
          <a:prstGeom prst="rect">
            <a:avLst/>
          </a:prstGeom>
          <a:noFill/>
        </p:spPr>
        <p:txBody>
          <a:bodyPr wrap="none" rtlCol="0">
            <a:spAutoFit/>
          </a:bodyPr>
          <a:lstStyle/>
          <a:p>
            <a:r>
              <a:rPr lang="en-US" sz="1400" dirty="0" err="1">
                <a:solidFill>
                  <a:schemeClr val="bg1"/>
                </a:solidFill>
              </a:rPr>
              <a:t>Pendataan</a:t>
            </a:r>
            <a:r>
              <a:rPr lang="en-US" sz="1400" dirty="0">
                <a:solidFill>
                  <a:schemeClr val="bg1"/>
                </a:solidFill>
              </a:rPr>
              <a:t> Awal </a:t>
            </a:r>
            <a:r>
              <a:rPr lang="en-US" sz="1400" dirty="0" err="1">
                <a:solidFill>
                  <a:schemeClr val="bg1"/>
                </a:solidFill>
              </a:rPr>
              <a:t>Registrasi</a:t>
            </a:r>
            <a:r>
              <a:rPr lang="en-US" sz="1400" dirty="0">
                <a:solidFill>
                  <a:schemeClr val="bg1"/>
                </a:solidFill>
              </a:rPr>
              <a:t> </a:t>
            </a:r>
            <a:r>
              <a:rPr lang="en-US" sz="1400" dirty="0" err="1">
                <a:solidFill>
                  <a:schemeClr val="bg1"/>
                </a:solidFill>
              </a:rPr>
              <a:t>Sosial</a:t>
            </a:r>
            <a:r>
              <a:rPr lang="en-US" sz="1400" dirty="0">
                <a:solidFill>
                  <a:schemeClr val="bg1"/>
                </a:solidFill>
              </a:rPr>
              <a:t> Ekonomi 2022.</a:t>
            </a:r>
          </a:p>
        </p:txBody>
      </p:sp>
      <p:cxnSp>
        <p:nvCxnSpPr>
          <p:cNvPr id="17" name="Straight Connector 16">
            <a:extLst>
              <a:ext uri="{FF2B5EF4-FFF2-40B4-BE49-F238E27FC236}">
                <a16:creationId xmlns:a16="http://schemas.microsoft.com/office/drawing/2014/main" id="{D8627E13-4FD2-60AA-F319-E68CAF355227}"/>
              </a:ext>
            </a:extLst>
          </p:cNvPr>
          <p:cNvCxnSpPr/>
          <p:nvPr/>
        </p:nvCxnSpPr>
        <p:spPr>
          <a:xfrm flipV="1">
            <a:off x="183694" y="1506696"/>
            <a:ext cx="0" cy="118225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B44E699-CC54-2BD8-D0F6-82D73AE03EF5}"/>
              </a:ext>
            </a:extLst>
          </p:cNvPr>
          <p:cNvCxnSpPr>
            <a:cxnSpLocks/>
            <a:stCxn id="14" idx="2"/>
          </p:cNvCxnSpPr>
          <p:nvPr/>
        </p:nvCxnSpPr>
        <p:spPr>
          <a:xfrm flipH="1" flipV="1">
            <a:off x="183694" y="6510217"/>
            <a:ext cx="1" cy="34778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A7F551BB-770E-98AE-723F-5B1CE473B944}"/>
              </a:ext>
            </a:extLst>
          </p:cNvPr>
          <p:cNvSpPr txBox="1"/>
          <p:nvPr/>
        </p:nvSpPr>
        <p:spPr>
          <a:xfrm rot="16200000">
            <a:off x="-452087" y="535098"/>
            <a:ext cx="1271567" cy="307777"/>
          </a:xfrm>
          <a:prstGeom prst="rect">
            <a:avLst/>
          </a:prstGeom>
          <a:noFill/>
        </p:spPr>
        <p:txBody>
          <a:bodyPr wrap="none" rtlCol="0">
            <a:spAutoFit/>
          </a:bodyPr>
          <a:lstStyle/>
          <a:p>
            <a:r>
              <a:rPr lang="en-US" sz="1400" dirty="0">
                <a:solidFill>
                  <a:schemeClr val="bg1"/>
                </a:solidFill>
              </a:rPr>
              <a:t>Regsosek2022.</a:t>
            </a:r>
          </a:p>
        </p:txBody>
      </p:sp>
      <p:grpSp>
        <p:nvGrpSpPr>
          <p:cNvPr id="24" name="Group 23">
            <a:extLst>
              <a:ext uri="{FF2B5EF4-FFF2-40B4-BE49-F238E27FC236}">
                <a16:creationId xmlns:a16="http://schemas.microsoft.com/office/drawing/2014/main" id="{F074E64C-D4FE-24AA-0182-60D8D5549F9F}"/>
              </a:ext>
            </a:extLst>
          </p:cNvPr>
          <p:cNvGrpSpPr/>
          <p:nvPr/>
        </p:nvGrpSpPr>
        <p:grpSpPr>
          <a:xfrm>
            <a:off x="909270" y="3831848"/>
            <a:ext cx="1052884" cy="180956"/>
            <a:chOff x="985470" y="3935392"/>
            <a:chExt cx="1575914" cy="270848"/>
          </a:xfrm>
        </p:grpSpPr>
        <p:sp>
          <p:nvSpPr>
            <p:cNvPr id="20" name="Oval 19">
              <a:extLst>
                <a:ext uri="{FF2B5EF4-FFF2-40B4-BE49-F238E27FC236}">
                  <a16:creationId xmlns:a16="http://schemas.microsoft.com/office/drawing/2014/main" id="{04632CF1-19B8-01F2-D6DA-5352E240392F}"/>
                </a:ext>
              </a:extLst>
            </p:cNvPr>
            <p:cNvSpPr/>
            <p:nvPr/>
          </p:nvSpPr>
          <p:spPr>
            <a:xfrm>
              <a:off x="985470" y="3935392"/>
              <a:ext cx="270848" cy="270848"/>
            </a:xfrm>
            <a:prstGeom prst="ellipse">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87D1E9C8-0D0F-899D-FD3A-1CE28519F669}"/>
                </a:ext>
              </a:extLst>
            </p:cNvPr>
            <p:cNvSpPr/>
            <p:nvPr/>
          </p:nvSpPr>
          <p:spPr>
            <a:xfrm>
              <a:off x="1420492" y="3935392"/>
              <a:ext cx="270848" cy="270848"/>
            </a:xfrm>
            <a:prstGeom prst="ellipse">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4FB3EB0F-062B-B9D3-F40A-D96092121BBE}"/>
                </a:ext>
              </a:extLst>
            </p:cNvPr>
            <p:cNvSpPr/>
            <p:nvPr/>
          </p:nvSpPr>
          <p:spPr>
            <a:xfrm>
              <a:off x="1855514" y="3935392"/>
              <a:ext cx="270848" cy="270848"/>
            </a:xfrm>
            <a:prstGeom prst="ellipse">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2A3972CE-467F-67AF-93EC-1FE69EF27A45}"/>
                </a:ext>
              </a:extLst>
            </p:cNvPr>
            <p:cNvSpPr/>
            <p:nvPr/>
          </p:nvSpPr>
          <p:spPr>
            <a:xfrm>
              <a:off x="2290536" y="3935392"/>
              <a:ext cx="270848" cy="270848"/>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TextBox 27">
            <a:extLst>
              <a:ext uri="{FF2B5EF4-FFF2-40B4-BE49-F238E27FC236}">
                <a16:creationId xmlns:a16="http://schemas.microsoft.com/office/drawing/2014/main" id="{E1997B25-2284-FF99-ADA6-852C679FA9A6}"/>
              </a:ext>
            </a:extLst>
          </p:cNvPr>
          <p:cNvSpPr txBox="1"/>
          <p:nvPr/>
        </p:nvSpPr>
        <p:spPr>
          <a:xfrm>
            <a:off x="7028039" y="6510217"/>
            <a:ext cx="3990003" cy="276999"/>
          </a:xfrm>
          <a:prstGeom prst="rect">
            <a:avLst/>
          </a:prstGeom>
          <a:noFill/>
        </p:spPr>
        <p:txBody>
          <a:bodyPr wrap="none" rtlCol="0">
            <a:spAutoFit/>
          </a:bodyPr>
          <a:lstStyle/>
          <a:p>
            <a:r>
              <a:rPr lang="en-US" sz="1200" i="1" dirty="0" err="1">
                <a:solidFill>
                  <a:schemeClr val="bg1"/>
                </a:solidFill>
              </a:rPr>
              <a:t>Sumber</a:t>
            </a:r>
            <a:r>
              <a:rPr lang="en-US" sz="1200" i="1" dirty="0">
                <a:solidFill>
                  <a:schemeClr val="bg1"/>
                </a:solidFill>
              </a:rPr>
              <a:t> Gambar: https://unsplash.com/photos/IBaVuZsJJTo</a:t>
            </a:r>
          </a:p>
        </p:txBody>
      </p:sp>
      <p:pic>
        <p:nvPicPr>
          <p:cNvPr id="29" name="Picture 28">
            <a:extLst>
              <a:ext uri="{FF2B5EF4-FFF2-40B4-BE49-F238E27FC236}">
                <a16:creationId xmlns:a16="http://schemas.microsoft.com/office/drawing/2014/main" id="{1A25E413-4695-49F6-B1C4-43315FA5BB49}"/>
              </a:ext>
            </a:extLst>
          </p:cNvPr>
          <p:cNvPicPr>
            <a:picLocks noChangeAspect="1"/>
          </p:cNvPicPr>
          <p:nvPr/>
        </p:nvPicPr>
        <p:blipFill>
          <a:blip r:embed="rId3"/>
          <a:srcRect/>
          <a:stretch/>
        </p:blipFill>
        <p:spPr>
          <a:xfrm>
            <a:off x="3127824" y="95126"/>
            <a:ext cx="2682671" cy="908656"/>
          </a:xfrm>
          <a:prstGeom prst="rect">
            <a:avLst/>
          </a:prstGeom>
        </p:spPr>
      </p:pic>
      <p:pic>
        <p:nvPicPr>
          <p:cNvPr id="33" name="Picture 32">
            <a:extLst>
              <a:ext uri="{FF2B5EF4-FFF2-40B4-BE49-F238E27FC236}">
                <a16:creationId xmlns:a16="http://schemas.microsoft.com/office/drawing/2014/main" id="{916A236A-8E68-4682-88AD-E97F2C9983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694" y="-364154"/>
            <a:ext cx="2535948" cy="1793178"/>
          </a:xfrm>
          <a:prstGeom prst="rect">
            <a:avLst/>
          </a:prstGeom>
        </p:spPr>
      </p:pic>
      <p:grpSp>
        <p:nvGrpSpPr>
          <p:cNvPr id="25" name="Group 24">
            <a:extLst>
              <a:ext uri="{FF2B5EF4-FFF2-40B4-BE49-F238E27FC236}">
                <a16:creationId xmlns:a16="http://schemas.microsoft.com/office/drawing/2014/main" id="{D652E8E1-1555-42F1-9A39-AB55A4C8CD8F}"/>
              </a:ext>
            </a:extLst>
          </p:cNvPr>
          <p:cNvGrpSpPr/>
          <p:nvPr/>
        </p:nvGrpSpPr>
        <p:grpSpPr>
          <a:xfrm>
            <a:off x="-659757" y="95126"/>
            <a:ext cx="437309" cy="3190205"/>
            <a:chOff x="-659757" y="95126"/>
            <a:chExt cx="437309" cy="3190205"/>
          </a:xfrm>
        </p:grpSpPr>
        <p:sp>
          <p:nvSpPr>
            <p:cNvPr id="34" name="Rectangle 33">
              <a:extLst>
                <a:ext uri="{FF2B5EF4-FFF2-40B4-BE49-F238E27FC236}">
                  <a16:creationId xmlns:a16="http://schemas.microsoft.com/office/drawing/2014/main" id="{AB8CF442-3292-4880-B462-871B507732CE}"/>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A7D46D14-FE0A-4C48-8E74-76928BFD01F2}"/>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A0B52FB-69DA-4D49-983C-1404D123A728}"/>
                </a:ext>
              </a:extLst>
            </p:cNvPr>
            <p:cNvSpPr/>
            <p:nvPr/>
          </p:nvSpPr>
          <p:spPr>
            <a:xfrm>
              <a:off x="-659757" y="1471912"/>
              <a:ext cx="437309" cy="437309"/>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D3670E38-B59E-49E7-91EB-BCA2B145906B}"/>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C25A282B-C184-41B2-85A9-3107D54A3864}"/>
                </a:ext>
              </a:extLst>
            </p:cNvPr>
            <p:cNvSpPr/>
            <p:nvPr/>
          </p:nvSpPr>
          <p:spPr>
            <a:xfrm>
              <a:off x="-659757" y="2848022"/>
              <a:ext cx="437309" cy="437309"/>
            </a:xfrm>
            <a:prstGeom prst="rect">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79540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69EBA59E-2265-4E9B-AE62-5BBB87FA2BA6}"/>
              </a:ext>
            </a:extLst>
          </p:cNvPr>
          <p:cNvPicPr>
            <a:picLocks noChangeAspect="1"/>
          </p:cNvPicPr>
          <p:nvPr/>
        </p:nvPicPr>
        <p:blipFill>
          <a:blip r:embed="rId2"/>
          <a:stretch>
            <a:fillRect/>
          </a:stretch>
        </p:blipFill>
        <p:spPr>
          <a:xfrm>
            <a:off x="1190719" y="1277508"/>
            <a:ext cx="9543445" cy="702724"/>
          </a:xfrm>
          <a:prstGeom prst="rect">
            <a:avLst/>
          </a:prstGeom>
          <a:ln w="28575">
            <a:solidFill>
              <a:schemeClr val="tx1"/>
            </a:solidFill>
          </a:ln>
        </p:spPr>
      </p:pic>
      <p:sp>
        <p:nvSpPr>
          <p:cNvPr id="49" name="Rectangle 48">
            <a:extLst>
              <a:ext uri="{FF2B5EF4-FFF2-40B4-BE49-F238E27FC236}">
                <a16:creationId xmlns:a16="http://schemas.microsoft.com/office/drawing/2014/main" id="{D2752E62-8FE9-8F93-0D27-B81DAD82EC95}"/>
              </a:ext>
            </a:extLst>
          </p:cNvPr>
          <p:cNvSpPr/>
          <p:nvPr/>
        </p:nvSpPr>
        <p:spPr>
          <a:xfrm>
            <a:off x="10335490" y="6526384"/>
            <a:ext cx="1856510" cy="331616"/>
          </a:xfrm>
          <a:prstGeom prst="rect">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3D727C43-0F20-B41D-2E60-23B4A64E3987}"/>
              </a:ext>
            </a:extLst>
          </p:cNvPr>
          <p:cNvSpPr/>
          <p:nvPr/>
        </p:nvSpPr>
        <p:spPr>
          <a:xfrm>
            <a:off x="504136" y="2480095"/>
            <a:ext cx="4016349" cy="3431308"/>
          </a:xfrm>
          <a:prstGeom prst="roundRect">
            <a:avLst>
              <a:gd name="adj" fmla="val 9836"/>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5282A02-D69A-8348-D2F3-6B95D9CE81C7}"/>
              </a:ext>
            </a:extLst>
          </p:cNvPr>
          <p:cNvSpPr/>
          <p:nvPr/>
        </p:nvSpPr>
        <p:spPr>
          <a:xfrm>
            <a:off x="4618299" y="130088"/>
            <a:ext cx="7573701" cy="440945"/>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F1BE6C0-6A2C-9127-D9BF-CE157F1B2752}"/>
              </a:ext>
            </a:extLst>
          </p:cNvPr>
          <p:cNvSpPr>
            <a:spLocks noGrp="1"/>
          </p:cNvSpPr>
          <p:nvPr>
            <p:ph type="sldNum" sz="quarter" idx="12"/>
          </p:nvPr>
        </p:nvSpPr>
        <p:spPr/>
        <p:txBody>
          <a:bodyPr/>
          <a:lstStyle/>
          <a:p>
            <a:fld id="{CC654CF9-303B-454A-8191-95AAB032BDB2}" type="slidenum">
              <a:rPr lang="en-US" smtClean="0"/>
              <a:pPr/>
              <a:t>10</a:t>
            </a:fld>
            <a:endParaRPr lang="en-US" dirty="0"/>
          </a:p>
        </p:txBody>
      </p:sp>
      <p:sp>
        <p:nvSpPr>
          <p:cNvPr id="6" name="Freeform: Shape 5">
            <a:extLst>
              <a:ext uri="{FF2B5EF4-FFF2-40B4-BE49-F238E27FC236}">
                <a16:creationId xmlns:a16="http://schemas.microsoft.com/office/drawing/2014/main" id="{9E606F01-06E6-FCA4-C99F-33D412DDAA96}"/>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TextBox 6">
            <a:extLst>
              <a:ext uri="{FF2B5EF4-FFF2-40B4-BE49-F238E27FC236}">
                <a16:creationId xmlns:a16="http://schemas.microsoft.com/office/drawing/2014/main" id="{FB68D8A4-0445-0B8E-64BA-8BF0D58AF543}"/>
              </a:ext>
            </a:extLst>
          </p:cNvPr>
          <p:cNvSpPr txBox="1"/>
          <p:nvPr/>
        </p:nvSpPr>
        <p:spPr>
          <a:xfrm>
            <a:off x="358815" y="130088"/>
            <a:ext cx="3956724"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406</a:t>
            </a:r>
          </a:p>
        </p:txBody>
      </p:sp>
      <p:grpSp>
        <p:nvGrpSpPr>
          <p:cNvPr id="8" name="Group 7">
            <a:extLst>
              <a:ext uri="{FF2B5EF4-FFF2-40B4-BE49-F238E27FC236}">
                <a16:creationId xmlns:a16="http://schemas.microsoft.com/office/drawing/2014/main" id="{C9C7D843-010E-5F3E-1A24-14387A1D55E9}"/>
              </a:ext>
            </a:extLst>
          </p:cNvPr>
          <p:cNvGrpSpPr/>
          <p:nvPr/>
        </p:nvGrpSpPr>
        <p:grpSpPr>
          <a:xfrm>
            <a:off x="-659757" y="95126"/>
            <a:ext cx="437309" cy="3187665"/>
            <a:chOff x="-659757" y="95126"/>
            <a:chExt cx="437309" cy="3187665"/>
          </a:xfrm>
        </p:grpSpPr>
        <p:sp>
          <p:nvSpPr>
            <p:cNvPr id="9" name="Rectangle 8">
              <a:extLst>
                <a:ext uri="{FF2B5EF4-FFF2-40B4-BE49-F238E27FC236}">
                  <a16:creationId xmlns:a16="http://schemas.microsoft.com/office/drawing/2014/main" id="{4257EAC0-CE1F-7335-618F-E653F8ACD8E9}"/>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DCB503E-D4DE-65AA-9C05-2BCD65EA126E}"/>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CB6DC4F-5FAA-65F1-2EF5-B2583CF7AED3}"/>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73240B-1B49-A42A-DF6B-5227CE1D5F31}"/>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2B1DB-8D29-1C8A-B130-7F6E9E9F3293}"/>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BE7D0F76-AAB6-3094-7CC5-39A3D2A2F1C5}"/>
              </a:ext>
            </a:extLst>
          </p:cNvPr>
          <p:cNvSpPr txBox="1"/>
          <p:nvPr/>
        </p:nvSpPr>
        <p:spPr>
          <a:xfrm>
            <a:off x="8542117" y="141663"/>
            <a:ext cx="3220497" cy="369332"/>
          </a:xfrm>
          <a:prstGeom prst="rect">
            <a:avLst/>
          </a:prstGeom>
          <a:noFill/>
        </p:spPr>
        <p:txBody>
          <a:bodyPr wrap="none" rtlCol="0">
            <a:spAutoFit/>
          </a:bodyPr>
          <a:lstStyle/>
          <a:p>
            <a:r>
              <a:rPr lang="en-US" i="1" dirty="0" err="1">
                <a:solidFill>
                  <a:schemeClr val="bg1"/>
                </a:solidFill>
              </a:rPr>
              <a:t>lihat</a:t>
            </a:r>
            <a:r>
              <a:rPr lang="en-US" i="1" dirty="0">
                <a:solidFill>
                  <a:schemeClr val="bg1"/>
                </a:solidFill>
              </a:rPr>
              <a:t> </a:t>
            </a:r>
            <a:r>
              <a:rPr lang="en-US" i="1" dirty="0" err="1">
                <a:solidFill>
                  <a:schemeClr val="bg1"/>
                </a:solidFill>
              </a:rPr>
              <a:t>buku</a:t>
            </a:r>
            <a:r>
              <a:rPr lang="en-US" i="1" dirty="0">
                <a:solidFill>
                  <a:schemeClr val="bg1"/>
                </a:solidFill>
              </a:rPr>
              <a:t> </a:t>
            </a:r>
            <a:r>
              <a:rPr lang="en-US" i="1" dirty="0" err="1">
                <a:solidFill>
                  <a:schemeClr val="bg1"/>
                </a:solidFill>
              </a:rPr>
              <a:t>pedoman</a:t>
            </a:r>
            <a:r>
              <a:rPr lang="en-US" i="1" dirty="0">
                <a:solidFill>
                  <a:schemeClr val="bg1"/>
                </a:solidFill>
              </a:rPr>
              <a:t> </a:t>
            </a:r>
            <a:r>
              <a:rPr lang="en-US" i="1" dirty="0" err="1">
                <a:solidFill>
                  <a:schemeClr val="bg1"/>
                </a:solidFill>
              </a:rPr>
              <a:t>halaman</a:t>
            </a:r>
            <a:r>
              <a:rPr lang="en-US" i="1" dirty="0">
                <a:solidFill>
                  <a:schemeClr val="bg1"/>
                </a:solidFill>
              </a:rPr>
              <a:t> 81</a:t>
            </a:r>
          </a:p>
        </p:txBody>
      </p:sp>
      <p:sp>
        <p:nvSpPr>
          <p:cNvPr id="19" name="Rectangle: Rounded Corners 18">
            <a:extLst>
              <a:ext uri="{FF2B5EF4-FFF2-40B4-BE49-F238E27FC236}">
                <a16:creationId xmlns:a16="http://schemas.microsoft.com/office/drawing/2014/main" id="{84171A7E-487C-A041-ECD6-F8063AD4BFD4}"/>
              </a:ext>
            </a:extLst>
          </p:cNvPr>
          <p:cNvSpPr/>
          <p:nvPr/>
        </p:nvSpPr>
        <p:spPr>
          <a:xfrm>
            <a:off x="504138" y="2383528"/>
            <a:ext cx="4016348" cy="451412"/>
          </a:xfrm>
          <a:prstGeom prst="roundRect">
            <a:avLst>
              <a:gd name="adj" fmla="val 0"/>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E370FD02-91EF-B6A5-A3E0-DAEA125DE96B}"/>
              </a:ext>
            </a:extLst>
          </p:cNvPr>
          <p:cNvGrpSpPr/>
          <p:nvPr/>
        </p:nvGrpSpPr>
        <p:grpSpPr>
          <a:xfrm>
            <a:off x="647117" y="2497474"/>
            <a:ext cx="848360" cy="223520"/>
            <a:chOff x="4521200" y="4013200"/>
            <a:chExt cx="848360" cy="223520"/>
          </a:xfrm>
          <a:solidFill>
            <a:srgbClr val="EAA824"/>
          </a:solidFill>
        </p:grpSpPr>
        <p:sp>
          <p:nvSpPr>
            <p:cNvPr id="3" name="Oval 2">
              <a:extLst>
                <a:ext uri="{FF2B5EF4-FFF2-40B4-BE49-F238E27FC236}">
                  <a16:creationId xmlns:a16="http://schemas.microsoft.com/office/drawing/2014/main" id="{5ED02EC3-684C-2A16-E446-EFBCEFD29865}"/>
                </a:ext>
              </a:extLst>
            </p:cNvPr>
            <p:cNvSpPr/>
            <p:nvPr/>
          </p:nvSpPr>
          <p:spPr>
            <a:xfrm>
              <a:off x="452120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F55D9294-53DB-4E15-8E51-1F252EE9D252}"/>
                </a:ext>
              </a:extLst>
            </p:cNvPr>
            <p:cNvSpPr/>
            <p:nvPr/>
          </p:nvSpPr>
          <p:spPr>
            <a:xfrm>
              <a:off x="483362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54D9AFF6-C157-B8A3-07D8-9FB0E7A9DB4D}"/>
                </a:ext>
              </a:extLst>
            </p:cNvPr>
            <p:cNvSpPr/>
            <p:nvPr/>
          </p:nvSpPr>
          <p:spPr>
            <a:xfrm>
              <a:off x="514604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FE461EB5-CA0B-DEEE-9370-0CEBD8257C22}"/>
              </a:ext>
            </a:extLst>
          </p:cNvPr>
          <p:cNvSpPr txBox="1"/>
          <p:nvPr/>
        </p:nvSpPr>
        <p:spPr>
          <a:xfrm>
            <a:off x="627143" y="2869729"/>
            <a:ext cx="3739912" cy="2862322"/>
          </a:xfrm>
          <a:prstGeom prst="rect">
            <a:avLst/>
          </a:prstGeom>
          <a:noFill/>
        </p:spPr>
        <p:txBody>
          <a:bodyPr wrap="square">
            <a:spAutoFit/>
          </a:bodyPr>
          <a:lstStyle/>
          <a:p>
            <a:r>
              <a:rPr lang="en-US" dirty="0" err="1">
                <a:solidFill>
                  <a:schemeClr val="bg1"/>
                </a:solidFill>
              </a:rPr>
              <a:t>Informasi</a:t>
            </a:r>
            <a:r>
              <a:rPr lang="en-US" dirty="0">
                <a:solidFill>
                  <a:schemeClr val="bg1"/>
                </a:solidFill>
              </a:rPr>
              <a:t> </a:t>
            </a:r>
            <a:r>
              <a:rPr lang="en-US" dirty="0" err="1">
                <a:solidFill>
                  <a:schemeClr val="bg1"/>
                </a:solidFill>
              </a:rPr>
              <a:t>tanggal</a:t>
            </a:r>
            <a:r>
              <a:rPr lang="en-US" dirty="0">
                <a:solidFill>
                  <a:schemeClr val="bg1"/>
                </a:solidFill>
              </a:rPr>
              <a:t>, </a:t>
            </a:r>
            <a:r>
              <a:rPr lang="en-US" dirty="0" err="1">
                <a:solidFill>
                  <a:schemeClr val="bg1"/>
                </a:solidFill>
              </a:rPr>
              <a:t>bulan</a:t>
            </a:r>
            <a:r>
              <a:rPr lang="en-US" dirty="0">
                <a:solidFill>
                  <a:schemeClr val="bg1"/>
                </a:solidFill>
              </a:rPr>
              <a:t>, dan </a:t>
            </a:r>
            <a:r>
              <a:rPr lang="en-US" dirty="0" err="1">
                <a:solidFill>
                  <a:schemeClr val="bg1"/>
                </a:solidFill>
              </a:rPr>
              <a:t>tahun</a:t>
            </a:r>
            <a:r>
              <a:rPr lang="en-US" dirty="0">
                <a:solidFill>
                  <a:schemeClr val="bg1"/>
                </a:solidFill>
              </a:rPr>
              <a:t> </a:t>
            </a:r>
            <a:r>
              <a:rPr lang="en-US" dirty="0" err="1">
                <a:solidFill>
                  <a:schemeClr val="bg1"/>
                </a:solidFill>
              </a:rPr>
              <a:t>lahir</a:t>
            </a:r>
            <a:r>
              <a:rPr lang="en-US" dirty="0">
                <a:solidFill>
                  <a:schemeClr val="bg1"/>
                </a:solidFill>
              </a:rPr>
              <a:t> </a:t>
            </a:r>
            <a:r>
              <a:rPr lang="en-US" dirty="0" err="1">
                <a:solidFill>
                  <a:schemeClr val="bg1"/>
                </a:solidFill>
              </a:rPr>
              <a:t>dapat</a:t>
            </a:r>
            <a:r>
              <a:rPr lang="en-US" dirty="0">
                <a:solidFill>
                  <a:schemeClr val="bg1"/>
                </a:solidFill>
              </a:rPr>
              <a:t> </a:t>
            </a:r>
            <a:r>
              <a:rPr lang="en-US" dirty="0" err="1">
                <a:solidFill>
                  <a:schemeClr val="bg1"/>
                </a:solidFill>
              </a:rPr>
              <a:t>diketahui</a:t>
            </a:r>
            <a:r>
              <a:rPr lang="en-US" dirty="0">
                <a:solidFill>
                  <a:schemeClr val="bg1"/>
                </a:solidFill>
              </a:rPr>
              <a:t> </a:t>
            </a:r>
            <a:r>
              <a:rPr lang="en-US" dirty="0" err="1">
                <a:solidFill>
                  <a:schemeClr val="bg1"/>
                </a:solidFill>
              </a:rPr>
              <a:t>dari</a:t>
            </a:r>
            <a:r>
              <a:rPr lang="en-US" dirty="0">
                <a:solidFill>
                  <a:schemeClr val="bg1"/>
                </a:solidFill>
              </a:rPr>
              <a:t> </a:t>
            </a:r>
            <a:r>
              <a:rPr lang="en-US" dirty="0" err="1">
                <a:solidFill>
                  <a:schemeClr val="bg1"/>
                </a:solidFill>
              </a:rPr>
              <a:t>dokumen</a:t>
            </a:r>
            <a:r>
              <a:rPr lang="en-US" dirty="0">
                <a:solidFill>
                  <a:schemeClr val="bg1"/>
                </a:solidFill>
              </a:rPr>
              <a:t> </a:t>
            </a:r>
            <a:r>
              <a:rPr lang="en-US" dirty="0" err="1">
                <a:solidFill>
                  <a:schemeClr val="bg1"/>
                </a:solidFill>
              </a:rPr>
              <a:t>seperti</a:t>
            </a:r>
            <a:r>
              <a:rPr lang="en-US" dirty="0">
                <a:solidFill>
                  <a:schemeClr val="bg1"/>
                </a:solidFill>
              </a:rPr>
              <a:t> </a:t>
            </a:r>
            <a:r>
              <a:rPr lang="en-US" dirty="0" err="1">
                <a:solidFill>
                  <a:schemeClr val="bg1"/>
                </a:solidFill>
              </a:rPr>
              <a:t>kartu</a:t>
            </a:r>
            <a:r>
              <a:rPr lang="en-US" dirty="0">
                <a:solidFill>
                  <a:schemeClr val="bg1"/>
                </a:solidFill>
              </a:rPr>
              <a:t> </a:t>
            </a:r>
            <a:r>
              <a:rPr lang="en-US" dirty="0" err="1">
                <a:solidFill>
                  <a:schemeClr val="bg1"/>
                </a:solidFill>
              </a:rPr>
              <a:t>keluarga</a:t>
            </a:r>
            <a:r>
              <a:rPr lang="en-US" dirty="0">
                <a:solidFill>
                  <a:schemeClr val="bg1"/>
                </a:solidFill>
              </a:rPr>
              <a:t> (KK), </a:t>
            </a:r>
            <a:r>
              <a:rPr lang="en-US" dirty="0" err="1">
                <a:solidFill>
                  <a:schemeClr val="bg1"/>
                </a:solidFill>
              </a:rPr>
              <a:t>kartu</a:t>
            </a:r>
            <a:r>
              <a:rPr lang="en-US" dirty="0">
                <a:solidFill>
                  <a:schemeClr val="bg1"/>
                </a:solidFill>
              </a:rPr>
              <a:t> </a:t>
            </a:r>
            <a:r>
              <a:rPr lang="en-US" dirty="0" err="1">
                <a:solidFill>
                  <a:schemeClr val="bg1"/>
                </a:solidFill>
              </a:rPr>
              <a:t>tanda</a:t>
            </a:r>
            <a:r>
              <a:rPr lang="en-US" dirty="0">
                <a:solidFill>
                  <a:schemeClr val="bg1"/>
                </a:solidFill>
              </a:rPr>
              <a:t> </a:t>
            </a:r>
            <a:r>
              <a:rPr lang="en-US" dirty="0" err="1">
                <a:solidFill>
                  <a:schemeClr val="bg1"/>
                </a:solidFill>
              </a:rPr>
              <a:t>penduduk</a:t>
            </a:r>
            <a:r>
              <a:rPr lang="en-US" dirty="0">
                <a:solidFill>
                  <a:schemeClr val="bg1"/>
                </a:solidFill>
              </a:rPr>
              <a:t> (KTP), </a:t>
            </a:r>
            <a:r>
              <a:rPr lang="en-US" dirty="0" err="1">
                <a:solidFill>
                  <a:schemeClr val="bg1"/>
                </a:solidFill>
              </a:rPr>
              <a:t>kartu</a:t>
            </a:r>
            <a:r>
              <a:rPr lang="en-US" dirty="0">
                <a:solidFill>
                  <a:schemeClr val="bg1"/>
                </a:solidFill>
              </a:rPr>
              <a:t> </a:t>
            </a:r>
            <a:r>
              <a:rPr lang="en-US" dirty="0" err="1">
                <a:solidFill>
                  <a:schemeClr val="bg1"/>
                </a:solidFill>
              </a:rPr>
              <a:t>lahir</a:t>
            </a:r>
            <a:r>
              <a:rPr lang="en-US" dirty="0">
                <a:solidFill>
                  <a:schemeClr val="bg1"/>
                </a:solidFill>
              </a:rPr>
              <a:t>/</a:t>
            </a:r>
            <a:r>
              <a:rPr lang="en-US" dirty="0" err="1">
                <a:solidFill>
                  <a:schemeClr val="bg1"/>
                </a:solidFill>
              </a:rPr>
              <a:t>akta</a:t>
            </a:r>
            <a:r>
              <a:rPr lang="en-US" dirty="0">
                <a:solidFill>
                  <a:schemeClr val="bg1"/>
                </a:solidFill>
              </a:rPr>
              <a:t> </a:t>
            </a:r>
            <a:r>
              <a:rPr lang="en-US" dirty="0" err="1">
                <a:solidFill>
                  <a:schemeClr val="bg1"/>
                </a:solidFill>
              </a:rPr>
              <a:t>kelahiran</a:t>
            </a:r>
            <a:r>
              <a:rPr lang="en-US" dirty="0">
                <a:solidFill>
                  <a:schemeClr val="bg1"/>
                </a:solidFill>
              </a:rPr>
              <a:t>, dan lain-lain. </a:t>
            </a:r>
          </a:p>
          <a:p>
            <a:r>
              <a:rPr lang="en-US" dirty="0" err="1">
                <a:solidFill>
                  <a:schemeClr val="bg1"/>
                </a:solidFill>
              </a:rPr>
              <a:t>Perlu</a:t>
            </a:r>
            <a:r>
              <a:rPr lang="en-US" dirty="0">
                <a:solidFill>
                  <a:schemeClr val="bg1"/>
                </a:solidFill>
              </a:rPr>
              <a:t> </a:t>
            </a:r>
            <a:r>
              <a:rPr lang="en-US" dirty="0" err="1">
                <a:solidFill>
                  <a:schemeClr val="bg1"/>
                </a:solidFill>
              </a:rPr>
              <a:t>diperhatikan</a:t>
            </a:r>
            <a:r>
              <a:rPr lang="en-US" dirty="0">
                <a:solidFill>
                  <a:schemeClr val="bg1"/>
                </a:solidFill>
              </a:rPr>
              <a:t> </a:t>
            </a:r>
            <a:r>
              <a:rPr lang="en-US" dirty="0" err="1">
                <a:solidFill>
                  <a:schemeClr val="bg1"/>
                </a:solidFill>
              </a:rPr>
              <a:t>bagi</a:t>
            </a:r>
            <a:r>
              <a:rPr lang="en-US" dirty="0">
                <a:solidFill>
                  <a:schemeClr val="bg1"/>
                </a:solidFill>
              </a:rPr>
              <a:t> </a:t>
            </a:r>
            <a:r>
              <a:rPr lang="en-US" dirty="0" err="1">
                <a:solidFill>
                  <a:schemeClr val="bg1"/>
                </a:solidFill>
              </a:rPr>
              <a:t>pencacah</a:t>
            </a:r>
            <a:r>
              <a:rPr lang="en-US" dirty="0">
                <a:solidFill>
                  <a:schemeClr val="bg1"/>
                </a:solidFill>
              </a:rPr>
              <a:t> yang </a:t>
            </a:r>
            <a:r>
              <a:rPr lang="en-US" dirty="0" err="1">
                <a:solidFill>
                  <a:schemeClr val="bg1"/>
                </a:solidFill>
              </a:rPr>
              <a:t>menuliskan</a:t>
            </a:r>
            <a:r>
              <a:rPr lang="en-US" dirty="0">
                <a:solidFill>
                  <a:schemeClr val="bg1"/>
                </a:solidFill>
              </a:rPr>
              <a:t> </a:t>
            </a:r>
            <a:r>
              <a:rPr lang="en-US" dirty="0" err="1">
                <a:solidFill>
                  <a:schemeClr val="bg1"/>
                </a:solidFill>
              </a:rPr>
              <a:t>tanggal</a:t>
            </a:r>
            <a:r>
              <a:rPr lang="en-US" dirty="0">
                <a:solidFill>
                  <a:schemeClr val="bg1"/>
                </a:solidFill>
              </a:rPr>
              <a:t>, </a:t>
            </a:r>
            <a:r>
              <a:rPr lang="en-US" dirty="0" err="1">
                <a:solidFill>
                  <a:schemeClr val="bg1"/>
                </a:solidFill>
              </a:rPr>
              <a:t>bulan</a:t>
            </a:r>
            <a:r>
              <a:rPr lang="en-US" dirty="0">
                <a:solidFill>
                  <a:schemeClr val="bg1"/>
                </a:solidFill>
              </a:rPr>
              <a:t>, dan </a:t>
            </a:r>
            <a:r>
              <a:rPr lang="en-US" dirty="0" err="1">
                <a:solidFill>
                  <a:schemeClr val="bg1"/>
                </a:solidFill>
              </a:rPr>
              <a:t>tahun</a:t>
            </a:r>
            <a:r>
              <a:rPr lang="en-US" dirty="0">
                <a:solidFill>
                  <a:schemeClr val="bg1"/>
                </a:solidFill>
              </a:rPr>
              <a:t> </a:t>
            </a:r>
            <a:r>
              <a:rPr lang="en-US" dirty="0" err="1">
                <a:solidFill>
                  <a:schemeClr val="bg1"/>
                </a:solidFill>
              </a:rPr>
              <a:t>lahir</a:t>
            </a:r>
            <a:r>
              <a:rPr lang="en-US" dirty="0">
                <a:solidFill>
                  <a:schemeClr val="bg1"/>
                </a:solidFill>
              </a:rPr>
              <a:t> </a:t>
            </a:r>
            <a:r>
              <a:rPr lang="en-US" dirty="0" err="1">
                <a:solidFill>
                  <a:schemeClr val="bg1"/>
                </a:solidFill>
              </a:rPr>
              <a:t>dengan</a:t>
            </a:r>
            <a:r>
              <a:rPr lang="en-US" dirty="0">
                <a:solidFill>
                  <a:schemeClr val="bg1"/>
                </a:solidFill>
              </a:rPr>
              <a:t> </a:t>
            </a:r>
            <a:r>
              <a:rPr lang="en-US" dirty="0" err="1">
                <a:solidFill>
                  <a:schemeClr val="bg1"/>
                </a:solidFill>
              </a:rPr>
              <a:t>menyalin</a:t>
            </a:r>
            <a:r>
              <a:rPr lang="en-US" dirty="0">
                <a:solidFill>
                  <a:schemeClr val="bg1"/>
                </a:solidFill>
              </a:rPr>
              <a:t> </a:t>
            </a:r>
            <a:r>
              <a:rPr lang="en-US" dirty="0" err="1">
                <a:solidFill>
                  <a:schemeClr val="bg1"/>
                </a:solidFill>
              </a:rPr>
              <a:t>dari</a:t>
            </a:r>
            <a:r>
              <a:rPr lang="en-US" dirty="0">
                <a:solidFill>
                  <a:schemeClr val="bg1"/>
                </a:solidFill>
              </a:rPr>
              <a:t> </a:t>
            </a:r>
            <a:r>
              <a:rPr lang="en-US" dirty="0" err="1">
                <a:solidFill>
                  <a:schemeClr val="bg1"/>
                </a:solidFill>
              </a:rPr>
              <a:t>dokumen</a:t>
            </a:r>
            <a:r>
              <a:rPr lang="en-US" dirty="0">
                <a:solidFill>
                  <a:schemeClr val="bg1"/>
                </a:solidFill>
              </a:rPr>
              <a:t> KK agar </a:t>
            </a:r>
            <a:r>
              <a:rPr lang="en-US" dirty="0" err="1">
                <a:solidFill>
                  <a:schemeClr val="bg1"/>
                </a:solidFill>
              </a:rPr>
              <a:t>memeriksa</a:t>
            </a:r>
            <a:r>
              <a:rPr lang="en-US" dirty="0">
                <a:solidFill>
                  <a:schemeClr val="bg1"/>
                </a:solidFill>
              </a:rPr>
              <a:t> </a:t>
            </a:r>
            <a:r>
              <a:rPr lang="en-US" dirty="0" err="1">
                <a:solidFill>
                  <a:schemeClr val="bg1"/>
                </a:solidFill>
              </a:rPr>
              <a:t>kembali</a:t>
            </a:r>
            <a:r>
              <a:rPr lang="en-US" dirty="0">
                <a:solidFill>
                  <a:schemeClr val="bg1"/>
                </a:solidFill>
              </a:rPr>
              <a:t> </a:t>
            </a:r>
            <a:r>
              <a:rPr lang="en-US" dirty="0" err="1">
                <a:solidFill>
                  <a:schemeClr val="bg1"/>
                </a:solidFill>
              </a:rPr>
              <a:t>kebenarannya</a:t>
            </a:r>
            <a:r>
              <a:rPr lang="en-US" dirty="0">
                <a:solidFill>
                  <a:schemeClr val="bg1"/>
                </a:solidFill>
              </a:rPr>
              <a:t> </a:t>
            </a:r>
            <a:r>
              <a:rPr lang="en-US" dirty="0" err="1">
                <a:solidFill>
                  <a:schemeClr val="bg1"/>
                </a:solidFill>
              </a:rPr>
              <a:t>kepada</a:t>
            </a:r>
            <a:r>
              <a:rPr lang="en-US" dirty="0">
                <a:solidFill>
                  <a:schemeClr val="bg1"/>
                </a:solidFill>
              </a:rPr>
              <a:t> </a:t>
            </a:r>
            <a:r>
              <a:rPr lang="en-US" dirty="0" err="1">
                <a:solidFill>
                  <a:schemeClr val="bg1"/>
                </a:solidFill>
              </a:rPr>
              <a:t>responden</a:t>
            </a:r>
            <a:r>
              <a:rPr lang="en-US" dirty="0">
                <a:solidFill>
                  <a:schemeClr val="bg1"/>
                </a:solidFill>
              </a:rPr>
              <a:t>.</a:t>
            </a:r>
          </a:p>
        </p:txBody>
      </p:sp>
      <p:sp>
        <p:nvSpPr>
          <p:cNvPr id="23" name="TextBox 22">
            <a:extLst>
              <a:ext uri="{FF2B5EF4-FFF2-40B4-BE49-F238E27FC236}">
                <a16:creationId xmlns:a16="http://schemas.microsoft.com/office/drawing/2014/main" id="{BD1D8248-E150-3C3E-965A-FE1FF8852D34}"/>
              </a:ext>
            </a:extLst>
          </p:cNvPr>
          <p:cNvSpPr txBox="1"/>
          <p:nvPr/>
        </p:nvSpPr>
        <p:spPr>
          <a:xfrm>
            <a:off x="1588471" y="2424568"/>
            <a:ext cx="710451" cy="400110"/>
          </a:xfrm>
          <a:prstGeom prst="rect">
            <a:avLst/>
          </a:prstGeom>
          <a:noFill/>
        </p:spPr>
        <p:txBody>
          <a:bodyPr wrap="none" rtlCol="0">
            <a:spAutoFit/>
          </a:bodyPr>
          <a:lstStyle/>
          <a:p>
            <a:r>
              <a:rPr lang="en-US" sz="2000" b="1" dirty="0">
                <a:solidFill>
                  <a:schemeClr val="bg1"/>
                </a:solidFill>
              </a:rPr>
              <a:t>P406</a:t>
            </a:r>
          </a:p>
        </p:txBody>
      </p:sp>
      <p:sp>
        <p:nvSpPr>
          <p:cNvPr id="24" name="Rectangle: Rounded Corners 23">
            <a:extLst>
              <a:ext uri="{FF2B5EF4-FFF2-40B4-BE49-F238E27FC236}">
                <a16:creationId xmlns:a16="http://schemas.microsoft.com/office/drawing/2014/main" id="{34BA01FD-DDFD-6F9D-98A5-5C2245BE24E1}"/>
              </a:ext>
            </a:extLst>
          </p:cNvPr>
          <p:cNvSpPr/>
          <p:nvPr/>
        </p:nvSpPr>
        <p:spPr>
          <a:xfrm>
            <a:off x="4971891" y="2551258"/>
            <a:ext cx="6260572" cy="2755060"/>
          </a:xfrm>
          <a:prstGeom prst="roundRect">
            <a:avLst>
              <a:gd name="adj" fmla="val 4520"/>
            </a:avLst>
          </a:prstGeom>
          <a:noFill/>
          <a:ln>
            <a:solidFill>
              <a:srgbClr val="00A8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4F1F4579-A835-6074-C2F9-7A321728273D}"/>
              </a:ext>
            </a:extLst>
          </p:cNvPr>
          <p:cNvSpPr txBox="1"/>
          <p:nvPr/>
        </p:nvSpPr>
        <p:spPr>
          <a:xfrm>
            <a:off x="5210240" y="2656599"/>
            <a:ext cx="5709804" cy="2585323"/>
          </a:xfrm>
          <a:prstGeom prst="rect">
            <a:avLst/>
          </a:prstGeom>
          <a:noFill/>
        </p:spPr>
        <p:txBody>
          <a:bodyPr wrap="square">
            <a:spAutoFit/>
          </a:bodyPr>
          <a:lstStyle/>
          <a:p>
            <a:pPr algn="just" rtl="0">
              <a:spcBef>
                <a:spcPts val="1200"/>
              </a:spcBef>
              <a:spcAft>
                <a:spcPts val="600"/>
              </a:spcAft>
            </a:pPr>
            <a:r>
              <a:rPr lang="en-US" sz="1800" b="0" i="0" u="none" strike="noStrike" dirty="0" err="1">
                <a:solidFill>
                  <a:srgbClr val="000000"/>
                </a:solidFill>
                <a:effectLst/>
                <a:latin typeface="Calibri" panose="020F0502020204030204" pitchFamily="34" charset="0"/>
              </a:rPr>
              <a:t>Rincian</a:t>
            </a:r>
            <a:r>
              <a:rPr lang="en-US" sz="1800" b="0" i="0" u="none" strike="noStrike" dirty="0">
                <a:solidFill>
                  <a:srgbClr val="000000"/>
                </a:solidFill>
                <a:effectLst/>
                <a:latin typeface="Calibri" panose="020F0502020204030204" pitchFamily="34" charset="0"/>
              </a:rPr>
              <a:t> </a:t>
            </a:r>
            <a:r>
              <a:rPr lang="en-US" sz="1800" b="0" i="0" u="none" strike="noStrike" dirty="0" err="1">
                <a:solidFill>
                  <a:srgbClr val="000000"/>
                </a:solidFill>
                <a:effectLst/>
                <a:latin typeface="Calibri" panose="020F0502020204030204" pitchFamily="34" charset="0"/>
              </a:rPr>
              <a:t>tanggal</a:t>
            </a:r>
            <a:r>
              <a:rPr lang="en-US" sz="1800" b="0" i="0" u="none" strike="noStrike" dirty="0">
                <a:solidFill>
                  <a:srgbClr val="000000"/>
                </a:solidFill>
                <a:effectLst/>
                <a:latin typeface="Calibri" panose="020F0502020204030204" pitchFamily="34" charset="0"/>
              </a:rPr>
              <a:t>, </a:t>
            </a:r>
            <a:r>
              <a:rPr lang="en-US" sz="1800" b="0" i="0" u="none" strike="noStrike" dirty="0" err="1">
                <a:solidFill>
                  <a:srgbClr val="000000"/>
                </a:solidFill>
                <a:effectLst/>
                <a:latin typeface="Calibri" panose="020F0502020204030204" pitchFamily="34" charset="0"/>
              </a:rPr>
              <a:t>bulan</a:t>
            </a:r>
            <a:r>
              <a:rPr lang="en-US" sz="1800" b="0" i="0" u="none" strike="noStrike" dirty="0">
                <a:solidFill>
                  <a:srgbClr val="000000"/>
                </a:solidFill>
                <a:effectLst/>
                <a:latin typeface="Calibri" panose="020F0502020204030204" pitchFamily="34" charset="0"/>
              </a:rPr>
              <a:t>, dan </a:t>
            </a:r>
            <a:r>
              <a:rPr lang="en-US" sz="1800" b="0" i="0" u="none" strike="noStrike" dirty="0" err="1">
                <a:solidFill>
                  <a:srgbClr val="000000"/>
                </a:solidFill>
                <a:effectLst/>
                <a:latin typeface="Calibri" panose="020F0502020204030204" pitchFamily="34" charset="0"/>
              </a:rPr>
              <a:t>tahun</a:t>
            </a:r>
            <a:r>
              <a:rPr lang="en-US" sz="1800" b="0" i="0" u="none" strike="noStrike" dirty="0">
                <a:solidFill>
                  <a:srgbClr val="000000"/>
                </a:solidFill>
                <a:effectLst/>
                <a:latin typeface="Calibri" panose="020F0502020204030204" pitchFamily="34" charset="0"/>
              </a:rPr>
              <a:t> </a:t>
            </a:r>
            <a:r>
              <a:rPr lang="en-US" sz="1800" b="0" i="0" u="none" strike="noStrike" dirty="0" err="1">
                <a:solidFill>
                  <a:srgbClr val="000000"/>
                </a:solidFill>
                <a:effectLst/>
                <a:latin typeface="Calibri" panose="020F0502020204030204" pitchFamily="34" charset="0"/>
              </a:rPr>
              <a:t>lahir</a:t>
            </a:r>
            <a:r>
              <a:rPr lang="en-US" sz="1800" b="0" i="0" u="none" strike="noStrike" dirty="0">
                <a:solidFill>
                  <a:srgbClr val="000000"/>
                </a:solidFill>
                <a:effectLst/>
                <a:latin typeface="Calibri" panose="020F0502020204030204" pitchFamily="34" charset="0"/>
              </a:rPr>
              <a:t> </a:t>
            </a:r>
            <a:r>
              <a:rPr lang="en-US" sz="1800" b="0" i="0" u="none" strike="noStrike" dirty="0" err="1">
                <a:solidFill>
                  <a:srgbClr val="000000"/>
                </a:solidFill>
                <a:effectLst/>
                <a:latin typeface="Calibri" panose="020F0502020204030204" pitchFamily="34" charset="0"/>
              </a:rPr>
              <a:t>tidak</a:t>
            </a:r>
            <a:r>
              <a:rPr lang="en-US" sz="1800" b="0" i="0" u="none" strike="noStrike" dirty="0">
                <a:solidFill>
                  <a:srgbClr val="000000"/>
                </a:solidFill>
                <a:effectLst/>
                <a:latin typeface="Calibri" panose="020F0502020204030204" pitchFamily="34" charset="0"/>
              </a:rPr>
              <a:t> </a:t>
            </a:r>
            <a:r>
              <a:rPr lang="en-US" sz="1800" b="0" i="0" u="none" strike="noStrike" dirty="0" err="1">
                <a:solidFill>
                  <a:srgbClr val="000000"/>
                </a:solidFill>
                <a:effectLst/>
                <a:latin typeface="Calibri" panose="020F0502020204030204" pitchFamily="34" charset="0"/>
              </a:rPr>
              <a:t>boleh</a:t>
            </a:r>
            <a:r>
              <a:rPr lang="en-US" sz="1800" b="0" i="0" u="none" strike="noStrike" dirty="0">
                <a:solidFill>
                  <a:srgbClr val="000000"/>
                </a:solidFill>
                <a:effectLst/>
                <a:latin typeface="Calibri" panose="020F0502020204030204" pitchFamily="34" charset="0"/>
              </a:rPr>
              <a:t> </a:t>
            </a:r>
            <a:r>
              <a:rPr lang="en-US" sz="1800" b="0" i="0" u="none" strike="noStrike" dirty="0" err="1">
                <a:solidFill>
                  <a:srgbClr val="000000"/>
                </a:solidFill>
                <a:effectLst/>
                <a:latin typeface="Calibri" panose="020F0502020204030204" pitchFamily="34" charset="0"/>
              </a:rPr>
              <a:t>kosong</a:t>
            </a:r>
            <a:r>
              <a:rPr lang="en-US" sz="1800" b="0" i="0" u="none" strike="noStrike" dirty="0">
                <a:solidFill>
                  <a:srgbClr val="000000"/>
                </a:solidFill>
                <a:effectLst/>
                <a:latin typeface="Calibri" panose="020F0502020204030204" pitchFamily="34" charset="0"/>
              </a:rPr>
              <a:t>. </a:t>
            </a:r>
            <a:r>
              <a:rPr lang="en-US" dirty="0" err="1">
                <a:solidFill>
                  <a:srgbClr val="000000"/>
                </a:solidFill>
              </a:rPr>
              <a:t>T</a:t>
            </a:r>
            <a:r>
              <a:rPr lang="en-US" sz="1800" i="0" u="none" strike="noStrike" dirty="0" err="1">
                <a:solidFill>
                  <a:srgbClr val="000000"/>
                </a:solidFill>
                <a:effectLst/>
              </a:rPr>
              <a:t>anggal</a:t>
            </a:r>
            <a:r>
              <a:rPr lang="en-US" sz="1800" i="0" u="none" strike="noStrike" dirty="0">
                <a:solidFill>
                  <a:srgbClr val="000000"/>
                </a:solidFill>
                <a:effectLst/>
              </a:rPr>
              <a:t> dan </a:t>
            </a:r>
            <a:r>
              <a:rPr lang="en-US" sz="1800" i="0" u="none" strike="noStrike" dirty="0" err="1">
                <a:solidFill>
                  <a:srgbClr val="000000"/>
                </a:solidFill>
                <a:effectLst/>
              </a:rPr>
              <a:t>bulan</a:t>
            </a:r>
            <a:r>
              <a:rPr lang="en-US" sz="1800" i="0" u="none" strike="noStrike" dirty="0">
                <a:solidFill>
                  <a:srgbClr val="000000"/>
                </a:solidFill>
                <a:effectLst/>
              </a:rPr>
              <a:t> </a:t>
            </a:r>
            <a:r>
              <a:rPr lang="en-US" sz="1800" i="0" u="none" strike="noStrike" dirty="0" err="1">
                <a:solidFill>
                  <a:srgbClr val="000000"/>
                </a:solidFill>
                <a:effectLst/>
              </a:rPr>
              <a:t>ditulis</a:t>
            </a:r>
            <a:r>
              <a:rPr lang="en-US" sz="1800" i="0" u="none" strike="noStrike" dirty="0">
                <a:solidFill>
                  <a:srgbClr val="000000"/>
                </a:solidFill>
                <a:effectLst/>
              </a:rPr>
              <a:t> </a:t>
            </a:r>
            <a:r>
              <a:rPr lang="en-US" sz="1800" i="0" u="none" strike="noStrike" dirty="0" err="1">
                <a:solidFill>
                  <a:srgbClr val="000000"/>
                </a:solidFill>
                <a:effectLst/>
              </a:rPr>
              <a:t>dua</a:t>
            </a:r>
            <a:r>
              <a:rPr lang="en-US" sz="1800" i="0" u="none" strike="noStrike" dirty="0">
                <a:solidFill>
                  <a:srgbClr val="000000"/>
                </a:solidFill>
                <a:effectLst/>
              </a:rPr>
              <a:t> digit, </a:t>
            </a:r>
            <a:r>
              <a:rPr lang="en-US" sz="1800" i="0" u="none" strike="noStrike" dirty="0" err="1">
                <a:solidFill>
                  <a:srgbClr val="000000"/>
                </a:solidFill>
                <a:effectLst/>
              </a:rPr>
              <a:t>contoh</a:t>
            </a:r>
            <a:r>
              <a:rPr lang="en-US" sz="1800" i="0" u="none" strike="noStrike" dirty="0">
                <a:solidFill>
                  <a:srgbClr val="000000"/>
                </a:solidFill>
                <a:effectLst/>
              </a:rPr>
              <a:t> </a:t>
            </a:r>
            <a:r>
              <a:rPr lang="en-US" sz="1800" i="0" u="none" strike="noStrike" dirty="0" err="1">
                <a:solidFill>
                  <a:srgbClr val="000000"/>
                </a:solidFill>
                <a:effectLst/>
              </a:rPr>
              <a:t>Januari</a:t>
            </a:r>
            <a:r>
              <a:rPr lang="en-US" sz="1800" i="0" u="none" strike="noStrike" dirty="0">
                <a:solidFill>
                  <a:srgbClr val="000000"/>
                </a:solidFill>
                <a:effectLst/>
              </a:rPr>
              <a:t> (01). </a:t>
            </a:r>
            <a:r>
              <a:rPr lang="en-US" sz="1800" i="0" u="none" strike="noStrike" dirty="0" err="1">
                <a:solidFill>
                  <a:srgbClr val="000000"/>
                </a:solidFill>
                <a:effectLst/>
              </a:rPr>
              <a:t>Sementara</a:t>
            </a:r>
            <a:r>
              <a:rPr lang="en-US" sz="1800" i="0" u="none" strike="noStrike" dirty="0">
                <a:solidFill>
                  <a:srgbClr val="000000"/>
                </a:solidFill>
                <a:effectLst/>
              </a:rPr>
              <a:t> </a:t>
            </a:r>
            <a:r>
              <a:rPr lang="en-US" sz="1800" i="0" u="none" strike="noStrike" dirty="0" err="1">
                <a:solidFill>
                  <a:srgbClr val="000000"/>
                </a:solidFill>
                <a:effectLst/>
              </a:rPr>
              <a:t>tahun</a:t>
            </a:r>
            <a:r>
              <a:rPr lang="en-US" sz="1800" i="0" u="none" strike="noStrike" dirty="0">
                <a:solidFill>
                  <a:srgbClr val="000000"/>
                </a:solidFill>
                <a:effectLst/>
              </a:rPr>
              <a:t> </a:t>
            </a:r>
            <a:r>
              <a:rPr lang="en-US" sz="1800" i="0" u="none" strike="noStrike" dirty="0" err="1">
                <a:solidFill>
                  <a:srgbClr val="000000"/>
                </a:solidFill>
                <a:effectLst/>
              </a:rPr>
              <a:t>lahir</a:t>
            </a:r>
            <a:r>
              <a:rPr lang="en-US" sz="1800" i="0" u="none" strike="noStrike" dirty="0">
                <a:solidFill>
                  <a:srgbClr val="000000"/>
                </a:solidFill>
                <a:effectLst/>
              </a:rPr>
              <a:t> </a:t>
            </a:r>
            <a:r>
              <a:rPr lang="en-US" sz="1800" i="0" u="none" strike="noStrike" dirty="0" err="1">
                <a:solidFill>
                  <a:srgbClr val="000000"/>
                </a:solidFill>
                <a:effectLst/>
              </a:rPr>
              <a:t>ditulis</a:t>
            </a:r>
            <a:r>
              <a:rPr lang="en-US" sz="1800" i="0" u="none" strike="noStrike" dirty="0">
                <a:solidFill>
                  <a:srgbClr val="000000"/>
                </a:solidFill>
                <a:effectLst/>
              </a:rPr>
              <a:t> </a:t>
            </a:r>
            <a:r>
              <a:rPr lang="en-US" sz="1800" i="0" u="none" strike="noStrike" dirty="0" err="1">
                <a:solidFill>
                  <a:srgbClr val="000000"/>
                </a:solidFill>
                <a:effectLst/>
              </a:rPr>
              <a:t>dalam</a:t>
            </a:r>
            <a:r>
              <a:rPr lang="en-US" sz="1800" i="0" u="none" strike="noStrike" dirty="0">
                <a:solidFill>
                  <a:srgbClr val="000000"/>
                </a:solidFill>
                <a:effectLst/>
              </a:rPr>
              <a:t> </a:t>
            </a:r>
            <a:r>
              <a:rPr lang="en-US" sz="1800" i="0" u="none" strike="noStrike" dirty="0" err="1">
                <a:solidFill>
                  <a:srgbClr val="000000"/>
                </a:solidFill>
                <a:effectLst/>
              </a:rPr>
              <a:t>empat</a:t>
            </a:r>
            <a:r>
              <a:rPr lang="en-US" sz="1800" i="0" u="none" strike="noStrike" dirty="0">
                <a:solidFill>
                  <a:srgbClr val="000000"/>
                </a:solidFill>
                <a:effectLst/>
              </a:rPr>
              <a:t> digit. </a:t>
            </a:r>
            <a:r>
              <a:rPr lang="en-US" sz="1800" i="0" u="none" strike="noStrike" dirty="0" err="1">
                <a:solidFill>
                  <a:srgbClr val="000000"/>
                </a:solidFill>
                <a:effectLst/>
              </a:rPr>
              <a:t>Untuk</a:t>
            </a:r>
            <a:r>
              <a:rPr lang="en-US" sz="1800" i="0" u="none" strike="noStrike" dirty="0">
                <a:solidFill>
                  <a:srgbClr val="000000"/>
                </a:solidFill>
                <a:effectLst/>
              </a:rPr>
              <a:t> yang </a:t>
            </a:r>
            <a:r>
              <a:rPr lang="en-US" sz="1800" i="0" u="none" strike="noStrike" dirty="0" err="1">
                <a:solidFill>
                  <a:srgbClr val="000000"/>
                </a:solidFill>
                <a:effectLst/>
              </a:rPr>
              <a:t>tidak</a:t>
            </a:r>
            <a:r>
              <a:rPr lang="en-US" sz="1800" i="0" u="none" strike="noStrike" dirty="0">
                <a:solidFill>
                  <a:srgbClr val="000000"/>
                </a:solidFill>
                <a:effectLst/>
              </a:rPr>
              <a:t> </a:t>
            </a:r>
            <a:r>
              <a:rPr lang="en-US" sz="1800" i="0" u="none" strike="noStrike" dirty="0" err="1">
                <a:solidFill>
                  <a:srgbClr val="000000"/>
                </a:solidFill>
                <a:effectLst/>
              </a:rPr>
              <a:t>ada</a:t>
            </a:r>
            <a:r>
              <a:rPr lang="en-US" sz="1800" i="0" u="none" strike="noStrike" dirty="0">
                <a:solidFill>
                  <a:srgbClr val="000000"/>
                </a:solidFill>
                <a:effectLst/>
              </a:rPr>
              <a:t> </a:t>
            </a:r>
            <a:r>
              <a:rPr lang="en-US" sz="1800" i="0" u="none" strike="noStrike" dirty="0" err="1">
                <a:solidFill>
                  <a:srgbClr val="000000"/>
                </a:solidFill>
                <a:effectLst/>
              </a:rPr>
              <a:t>tanggal</a:t>
            </a:r>
            <a:r>
              <a:rPr lang="en-US" sz="1800" i="0" u="none" strike="noStrike" dirty="0">
                <a:solidFill>
                  <a:srgbClr val="000000"/>
                </a:solidFill>
                <a:effectLst/>
              </a:rPr>
              <a:t> di KK </a:t>
            </a:r>
            <a:r>
              <a:rPr lang="en-US" sz="1800" i="0" u="none" strike="noStrike" dirty="0" err="1">
                <a:solidFill>
                  <a:srgbClr val="000000"/>
                </a:solidFill>
                <a:effectLst/>
              </a:rPr>
              <a:t>maka</a:t>
            </a:r>
            <a:r>
              <a:rPr lang="en-US" sz="1800" i="0" u="none" strike="noStrike" dirty="0">
                <a:solidFill>
                  <a:srgbClr val="000000"/>
                </a:solidFill>
                <a:effectLst/>
              </a:rPr>
              <a:t> </a:t>
            </a:r>
            <a:r>
              <a:rPr lang="en-US" sz="1800" i="0" u="none" strike="noStrike" dirty="0" err="1">
                <a:solidFill>
                  <a:srgbClr val="000000"/>
                </a:solidFill>
                <a:effectLst/>
              </a:rPr>
              <a:t>usahakan</a:t>
            </a:r>
            <a:r>
              <a:rPr lang="en-US" sz="1800" i="0" u="none" strike="noStrike" dirty="0">
                <a:solidFill>
                  <a:srgbClr val="000000"/>
                </a:solidFill>
                <a:effectLst/>
              </a:rPr>
              <a:t> </a:t>
            </a:r>
            <a:r>
              <a:rPr lang="en-US" sz="1800" i="0" u="none" strike="noStrike" dirty="0" err="1">
                <a:solidFill>
                  <a:srgbClr val="000000"/>
                </a:solidFill>
                <a:effectLst/>
              </a:rPr>
              <a:t>pengisian</a:t>
            </a:r>
            <a:r>
              <a:rPr lang="en-US" sz="1800" i="0" u="none" strike="noStrike" dirty="0">
                <a:solidFill>
                  <a:srgbClr val="000000"/>
                </a:solidFill>
                <a:effectLst/>
              </a:rPr>
              <a:t> </a:t>
            </a:r>
            <a:r>
              <a:rPr lang="en-US" sz="1800" i="0" u="none" strike="noStrike" dirty="0" err="1">
                <a:solidFill>
                  <a:srgbClr val="000000"/>
                </a:solidFill>
                <a:effectLst/>
              </a:rPr>
              <a:t>dengan</a:t>
            </a:r>
            <a:r>
              <a:rPr lang="en-US" sz="1800" i="0" u="none" strike="noStrike" dirty="0">
                <a:solidFill>
                  <a:srgbClr val="000000"/>
                </a:solidFill>
                <a:effectLst/>
              </a:rPr>
              <a:t> </a:t>
            </a:r>
            <a:r>
              <a:rPr lang="en-US" sz="1800" i="0" u="none" strike="noStrike" dirty="0" err="1">
                <a:solidFill>
                  <a:srgbClr val="000000"/>
                </a:solidFill>
                <a:effectLst/>
              </a:rPr>
              <a:t>melihat</a:t>
            </a:r>
            <a:r>
              <a:rPr lang="en-US" sz="1800" i="0" u="none" strike="noStrike" dirty="0">
                <a:solidFill>
                  <a:srgbClr val="000000"/>
                </a:solidFill>
                <a:effectLst/>
              </a:rPr>
              <a:t> KK/KTP. </a:t>
            </a:r>
            <a:r>
              <a:rPr lang="en-US" sz="1800" b="1" i="0" u="none" strike="noStrike" dirty="0">
                <a:solidFill>
                  <a:srgbClr val="000000"/>
                </a:solidFill>
                <a:effectLst/>
              </a:rPr>
              <a:t>Jika </a:t>
            </a:r>
            <a:r>
              <a:rPr lang="en-US" sz="1800" b="1" i="0" u="none" strike="noStrike" dirty="0" err="1">
                <a:solidFill>
                  <a:srgbClr val="000000"/>
                </a:solidFill>
                <a:effectLst/>
              </a:rPr>
              <a:t>tanggal</a:t>
            </a:r>
            <a:r>
              <a:rPr lang="en-US" sz="1800" b="1" i="0" u="none" strike="noStrike" dirty="0">
                <a:solidFill>
                  <a:srgbClr val="000000"/>
                </a:solidFill>
                <a:effectLst/>
              </a:rPr>
              <a:t> dan/</a:t>
            </a:r>
            <a:r>
              <a:rPr lang="en-US" sz="1800" b="1" i="0" u="none" strike="noStrike" dirty="0" err="1">
                <a:solidFill>
                  <a:srgbClr val="000000"/>
                </a:solidFill>
                <a:effectLst/>
              </a:rPr>
              <a:t>atau</a:t>
            </a:r>
            <a:r>
              <a:rPr lang="en-US" sz="1800" b="1" i="0" u="none" strike="noStrike" dirty="0">
                <a:solidFill>
                  <a:srgbClr val="000000"/>
                </a:solidFill>
                <a:effectLst/>
              </a:rPr>
              <a:t> </a:t>
            </a:r>
            <a:r>
              <a:rPr lang="en-US" sz="1800" b="1" i="0" u="none" strike="noStrike" dirty="0" err="1">
                <a:solidFill>
                  <a:srgbClr val="000000"/>
                </a:solidFill>
                <a:effectLst/>
              </a:rPr>
              <a:t>bulannya</a:t>
            </a:r>
            <a:r>
              <a:rPr lang="en-US" sz="1800" b="1" i="0" u="none" strike="noStrike" dirty="0">
                <a:solidFill>
                  <a:srgbClr val="000000"/>
                </a:solidFill>
                <a:effectLst/>
              </a:rPr>
              <a:t> </a:t>
            </a:r>
            <a:r>
              <a:rPr lang="en-US" sz="1800" b="1" i="0" u="none" strike="noStrike" dirty="0" err="1">
                <a:solidFill>
                  <a:srgbClr val="000000"/>
                </a:solidFill>
                <a:effectLst/>
              </a:rPr>
              <a:t>tidak</a:t>
            </a:r>
            <a:r>
              <a:rPr lang="en-US" sz="1800" b="1" i="0" u="none" strike="noStrike" dirty="0">
                <a:solidFill>
                  <a:srgbClr val="000000"/>
                </a:solidFill>
                <a:effectLst/>
              </a:rPr>
              <a:t> </a:t>
            </a:r>
            <a:r>
              <a:rPr lang="en-US" sz="1800" b="1" i="0" u="none" strike="noStrike" dirty="0" err="1">
                <a:solidFill>
                  <a:srgbClr val="000000"/>
                </a:solidFill>
                <a:effectLst/>
              </a:rPr>
              <a:t>diketahui</a:t>
            </a:r>
            <a:r>
              <a:rPr lang="en-US" sz="1800" b="1" i="0" u="none" strike="noStrike" dirty="0">
                <a:solidFill>
                  <a:srgbClr val="000000"/>
                </a:solidFill>
                <a:effectLst/>
              </a:rPr>
              <a:t> </a:t>
            </a:r>
            <a:r>
              <a:rPr lang="en-US" sz="1800" b="1" i="0" u="none" strike="noStrike" dirty="0" err="1">
                <a:solidFill>
                  <a:srgbClr val="000000"/>
                </a:solidFill>
                <a:effectLst/>
              </a:rPr>
              <a:t>atau</a:t>
            </a:r>
            <a:r>
              <a:rPr lang="en-US" sz="1800" b="1" i="0" u="none" strike="noStrike" dirty="0">
                <a:solidFill>
                  <a:srgbClr val="000000"/>
                </a:solidFill>
                <a:effectLst/>
              </a:rPr>
              <a:t> </a:t>
            </a:r>
            <a:r>
              <a:rPr lang="en-US" sz="1800" b="1" i="0" u="none" strike="noStrike" dirty="0" err="1">
                <a:solidFill>
                  <a:srgbClr val="000000"/>
                </a:solidFill>
                <a:effectLst/>
              </a:rPr>
              <a:t>kosong</a:t>
            </a:r>
            <a:r>
              <a:rPr lang="en-US" sz="1800" b="1" i="0" u="none" strike="noStrike" dirty="0">
                <a:solidFill>
                  <a:srgbClr val="000000"/>
                </a:solidFill>
                <a:effectLst/>
              </a:rPr>
              <a:t>, </a:t>
            </a:r>
            <a:r>
              <a:rPr lang="en-US" sz="1800" b="1" i="0" u="none" strike="noStrike" dirty="0" err="1">
                <a:solidFill>
                  <a:srgbClr val="000000"/>
                </a:solidFill>
                <a:effectLst/>
              </a:rPr>
              <a:t>isikan</a:t>
            </a:r>
            <a:r>
              <a:rPr lang="en-US" sz="1800" b="1" i="0" u="none" strike="noStrike" dirty="0">
                <a:solidFill>
                  <a:srgbClr val="000000"/>
                </a:solidFill>
                <a:effectLst/>
              </a:rPr>
              <a:t> 98</a:t>
            </a:r>
            <a:r>
              <a:rPr lang="en-US" sz="1800" i="0" u="none" strike="noStrike" dirty="0">
                <a:solidFill>
                  <a:srgbClr val="000000"/>
                </a:solidFill>
                <a:effectLst/>
              </a:rPr>
              <a:t>. Jika </a:t>
            </a:r>
            <a:r>
              <a:rPr lang="en-US" sz="1800" i="0" u="none" strike="noStrike" dirty="0" err="1">
                <a:solidFill>
                  <a:srgbClr val="000000"/>
                </a:solidFill>
                <a:effectLst/>
              </a:rPr>
              <a:t>responden</a:t>
            </a:r>
            <a:r>
              <a:rPr lang="en-US" sz="1800" i="0" u="none" strike="noStrike" dirty="0">
                <a:solidFill>
                  <a:srgbClr val="000000"/>
                </a:solidFill>
                <a:effectLst/>
              </a:rPr>
              <a:t> </a:t>
            </a:r>
            <a:r>
              <a:rPr lang="en-US" sz="1800" i="0" u="none" strike="noStrike" dirty="0" err="1">
                <a:solidFill>
                  <a:srgbClr val="000000"/>
                </a:solidFill>
                <a:effectLst/>
              </a:rPr>
              <a:t>tidak</a:t>
            </a:r>
            <a:r>
              <a:rPr lang="en-US" sz="1800" i="0" u="none" strike="noStrike" dirty="0">
                <a:solidFill>
                  <a:srgbClr val="000000"/>
                </a:solidFill>
                <a:effectLst/>
              </a:rPr>
              <a:t> </a:t>
            </a:r>
            <a:r>
              <a:rPr lang="en-US" sz="1800" i="0" u="none" strike="noStrike" dirty="0" err="1">
                <a:solidFill>
                  <a:srgbClr val="000000"/>
                </a:solidFill>
                <a:effectLst/>
              </a:rPr>
              <a:t>mengetahui</a:t>
            </a:r>
            <a:r>
              <a:rPr lang="en-US" sz="1800" i="0" u="none" strike="noStrike" dirty="0">
                <a:solidFill>
                  <a:srgbClr val="000000"/>
                </a:solidFill>
                <a:effectLst/>
              </a:rPr>
              <a:t> </a:t>
            </a:r>
            <a:r>
              <a:rPr lang="en-US" sz="1800" i="0" u="none" strike="noStrike" dirty="0" err="1">
                <a:solidFill>
                  <a:srgbClr val="000000"/>
                </a:solidFill>
                <a:effectLst/>
              </a:rPr>
              <a:t>tahun</a:t>
            </a:r>
            <a:r>
              <a:rPr lang="en-US" sz="1800" i="0" u="none" strike="noStrike" dirty="0">
                <a:solidFill>
                  <a:srgbClr val="000000"/>
                </a:solidFill>
                <a:effectLst/>
              </a:rPr>
              <a:t> </a:t>
            </a:r>
            <a:r>
              <a:rPr lang="en-US" sz="1800" i="0" u="none" strike="noStrike" dirty="0" err="1">
                <a:solidFill>
                  <a:srgbClr val="000000"/>
                </a:solidFill>
                <a:effectLst/>
              </a:rPr>
              <a:t>lahir</a:t>
            </a:r>
            <a:r>
              <a:rPr lang="en-US" sz="1800" i="0" u="none" strike="noStrike" dirty="0">
                <a:solidFill>
                  <a:srgbClr val="000000"/>
                </a:solidFill>
                <a:effectLst/>
              </a:rPr>
              <a:t>, </a:t>
            </a:r>
            <a:r>
              <a:rPr lang="en-US" sz="1800" i="0" u="none" strike="noStrike" dirty="0" err="1">
                <a:solidFill>
                  <a:srgbClr val="000000"/>
                </a:solidFill>
                <a:effectLst/>
              </a:rPr>
              <a:t>isian</a:t>
            </a:r>
            <a:r>
              <a:rPr lang="en-US" sz="1800" i="0" u="none" strike="noStrike" dirty="0">
                <a:solidFill>
                  <a:srgbClr val="000000"/>
                </a:solidFill>
                <a:effectLst/>
              </a:rPr>
              <a:t> </a:t>
            </a:r>
            <a:r>
              <a:rPr lang="en-US" sz="1800" i="0" u="none" strike="noStrike" dirty="0" err="1">
                <a:solidFill>
                  <a:srgbClr val="000000"/>
                </a:solidFill>
                <a:effectLst/>
              </a:rPr>
              <a:t>tahun</a:t>
            </a:r>
            <a:r>
              <a:rPr lang="en-US" sz="1800" i="0" u="none" strike="noStrike" dirty="0">
                <a:solidFill>
                  <a:srgbClr val="000000"/>
                </a:solidFill>
                <a:effectLst/>
              </a:rPr>
              <a:t> </a:t>
            </a:r>
            <a:r>
              <a:rPr lang="en-US" sz="1800" i="0" u="none" strike="noStrike" dirty="0" err="1">
                <a:solidFill>
                  <a:srgbClr val="000000"/>
                </a:solidFill>
                <a:effectLst/>
              </a:rPr>
              <a:t>dapat</a:t>
            </a:r>
            <a:r>
              <a:rPr lang="en-US" sz="1800" i="0" u="none" strike="noStrike" dirty="0">
                <a:solidFill>
                  <a:srgbClr val="000000"/>
                </a:solidFill>
                <a:effectLst/>
              </a:rPr>
              <a:t> </a:t>
            </a:r>
            <a:r>
              <a:rPr lang="en-US" sz="1800" i="0" u="none" strike="noStrike" dirty="0" err="1">
                <a:solidFill>
                  <a:srgbClr val="000000"/>
                </a:solidFill>
                <a:effectLst/>
              </a:rPr>
              <a:t>didekati</a:t>
            </a:r>
            <a:r>
              <a:rPr lang="en-US" sz="1800" i="0" u="none" strike="noStrike" dirty="0">
                <a:solidFill>
                  <a:srgbClr val="000000"/>
                </a:solidFill>
                <a:effectLst/>
              </a:rPr>
              <a:t> </a:t>
            </a:r>
            <a:r>
              <a:rPr lang="en-US" sz="1800" i="0" u="none" strike="noStrike" dirty="0" err="1">
                <a:solidFill>
                  <a:srgbClr val="000000"/>
                </a:solidFill>
                <a:effectLst/>
              </a:rPr>
              <a:t>dengan</a:t>
            </a:r>
            <a:r>
              <a:rPr lang="en-US" sz="1800" i="0" u="none" strike="noStrike" dirty="0">
                <a:solidFill>
                  <a:srgbClr val="000000"/>
                </a:solidFill>
                <a:effectLst/>
              </a:rPr>
              <a:t> </a:t>
            </a:r>
            <a:r>
              <a:rPr lang="en-US" sz="1800" i="0" u="none" strike="noStrike" dirty="0" err="1">
                <a:solidFill>
                  <a:srgbClr val="000000"/>
                </a:solidFill>
                <a:effectLst/>
              </a:rPr>
              <a:t>mengurangkan</a:t>
            </a:r>
            <a:r>
              <a:rPr lang="en-US" sz="1800" i="0" u="none" strike="noStrike" dirty="0">
                <a:solidFill>
                  <a:srgbClr val="000000"/>
                </a:solidFill>
                <a:effectLst/>
              </a:rPr>
              <a:t> </a:t>
            </a:r>
            <a:r>
              <a:rPr lang="en-US" sz="1800" i="0" u="none" strike="noStrike" dirty="0" err="1">
                <a:solidFill>
                  <a:srgbClr val="000000"/>
                </a:solidFill>
                <a:effectLst/>
              </a:rPr>
              <a:t>tahun</a:t>
            </a:r>
            <a:r>
              <a:rPr lang="en-US" sz="1800" i="0" u="none" strike="noStrike" dirty="0">
                <a:solidFill>
                  <a:srgbClr val="000000"/>
                </a:solidFill>
                <a:effectLst/>
              </a:rPr>
              <a:t> </a:t>
            </a:r>
            <a:r>
              <a:rPr lang="en-US" sz="1800" i="0" u="none" strike="noStrike" dirty="0" err="1">
                <a:solidFill>
                  <a:srgbClr val="000000"/>
                </a:solidFill>
                <a:effectLst/>
              </a:rPr>
              <a:t>pencacahan</a:t>
            </a:r>
            <a:r>
              <a:rPr lang="en-US" sz="1800" i="0" u="none" strike="noStrike" dirty="0">
                <a:solidFill>
                  <a:srgbClr val="000000"/>
                </a:solidFill>
                <a:effectLst/>
              </a:rPr>
              <a:t> (2022) </a:t>
            </a:r>
            <a:r>
              <a:rPr lang="en-US" sz="1800" i="0" u="none" strike="noStrike" dirty="0" err="1">
                <a:solidFill>
                  <a:srgbClr val="000000"/>
                </a:solidFill>
                <a:effectLst/>
              </a:rPr>
              <a:t>dengan</a:t>
            </a:r>
            <a:r>
              <a:rPr lang="en-US" sz="1800" i="0" u="none" strike="noStrike" dirty="0">
                <a:solidFill>
                  <a:srgbClr val="000000"/>
                </a:solidFill>
                <a:effectLst/>
              </a:rPr>
              <a:t> </a:t>
            </a:r>
            <a:r>
              <a:rPr lang="en-US" sz="1800" i="0" u="none" strike="noStrike" dirty="0" err="1">
                <a:solidFill>
                  <a:srgbClr val="000000"/>
                </a:solidFill>
                <a:effectLst/>
              </a:rPr>
              <a:t>perkiraan</a:t>
            </a:r>
            <a:r>
              <a:rPr lang="en-US" sz="1800" i="0" u="none" strike="noStrike" dirty="0">
                <a:solidFill>
                  <a:srgbClr val="000000"/>
                </a:solidFill>
                <a:effectLst/>
              </a:rPr>
              <a:t> </a:t>
            </a:r>
            <a:r>
              <a:rPr lang="en-US" sz="1800" i="0" u="none" strike="noStrike" dirty="0" err="1">
                <a:solidFill>
                  <a:srgbClr val="000000"/>
                </a:solidFill>
                <a:effectLst/>
              </a:rPr>
              <a:t>umurnya</a:t>
            </a:r>
            <a:r>
              <a:rPr lang="en-US" sz="1800" i="0" u="none" strike="noStrike" dirty="0">
                <a:solidFill>
                  <a:srgbClr val="000000"/>
                </a:solidFill>
                <a:effectLst/>
              </a:rPr>
              <a:t> (yang </a:t>
            </a:r>
            <a:r>
              <a:rPr lang="en-US" sz="1800" i="0" u="none" strike="noStrike" dirty="0" err="1">
                <a:solidFill>
                  <a:srgbClr val="000000"/>
                </a:solidFill>
                <a:effectLst/>
              </a:rPr>
              <a:t>sudah</a:t>
            </a:r>
            <a:r>
              <a:rPr lang="en-US" sz="1800" i="0" u="none" strike="noStrike" dirty="0">
                <a:solidFill>
                  <a:srgbClr val="000000"/>
                </a:solidFill>
                <a:effectLst/>
              </a:rPr>
              <a:t> </a:t>
            </a:r>
            <a:r>
              <a:rPr lang="en-US" sz="1800" i="0" u="none" strike="noStrike" dirty="0" err="1">
                <a:solidFill>
                  <a:srgbClr val="000000"/>
                </a:solidFill>
                <a:effectLst/>
              </a:rPr>
              <a:t>diselidiki</a:t>
            </a:r>
            <a:r>
              <a:rPr lang="en-US" sz="1800" i="0" u="none" strike="noStrike" dirty="0">
                <a:solidFill>
                  <a:srgbClr val="000000"/>
                </a:solidFill>
                <a:effectLst/>
              </a:rPr>
              <a:t> </a:t>
            </a:r>
            <a:r>
              <a:rPr lang="en-US" sz="1800" i="0" u="none" strike="noStrike" dirty="0" err="1">
                <a:solidFill>
                  <a:srgbClr val="000000"/>
                </a:solidFill>
                <a:effectLst/>
              </a:rPr>
              <a:t>atau</a:t>
            </a:r>
            <a:r>
              <a:rPr lang="en-US" sz="1800" i="0" u="none" strike="noStrike" dirty="0">
                <a:solidFill>
                  <a:srgbClr val="000000"/>
                </a:solidFill>
                <a:effectLst/>
              </a:rPr>
              <a:t> probing).</a:t>
            </a:r>
            <a:endParaRPr lang="en-US" dirty="0">
              <a:effectLst/>
            </a:endParaRPr>
          </a:p>
        </p:txBody>
      </p:sp>
      <p:sp>
        <p:nvSpPr>
          <p:cNvPr id="28" name="Rectangle 27">
            <a:extLst>
              <a:ext uri="{FF2B5EF4-FFF2-40B4-BE49-F238E27FC236}">
                <a16:creationId xmlns:a16="http://schemas.microsoft.com/office/drawing/2014/main" id="{C14085FD-E5E1-8AC8-0B79-4C74F486C448}"/>
              </a:ext>
            </a:extLst>
          </p:cNvPr>
          <p:cNvSpPr/>
          <p:nvPr/>
        </p:nvSpPr>
        <p:spPr>
          <a:xfrm>
            <a:off x="5380594" y="2447156"/>
            <a:ext cx="2341020" cy="2738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771A462-C91A-98E9-DC35-A1265557FE2B}"/>
              </a:ext>
            </a:extLst>
          </p:cNvPr>
          <p:cNvSpPr/>
          <p:nvPr/>
        </p:nvSpPr>
        <p:spPr>
          <a:xfrm>
            <a:off x="5351383" y="2522047"/>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D7CB21E1-5EA0-AC5C-566E-046AB7AF7219}"/>
              </a:ext>
            </a:extLst>
          </p:cNvPr>
          <p:cNvSpPr/>
          <p:nvPr/>
        </p:nvSpPr>
        <p:spPr>
          <a:xfrm>
            <a:off x="7721614" y="2522047"/>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B0D70618-E369-37BE-C91A-E279E94E6617}"/>
              </a:ext>
            </a:extLst>
          </p:cNvPr>
          <p:cNvSpPr txBox="1"/>
          <p:nvPr/>
        </p:nvSpPr>
        <p:spPr>
          <a:xfrm>
            <a:off x="5380594" y="2320884"/>
            <a:ext cx="2341019" cy="400110"/>
          </a:xfrm>
          <a:prstGeom prst="rect">
            <a:avLst/>
          </a:prstGeom>
          <a:noFill/>
        </p:spPr>
        <p:txBody>
          <a:bodyPr wrap="square" rtlCol="0">
            <a:spAutoFit/>
          </a:bodyPr>
          <a:lstStyle/>
          <a:p>
            <a:pPr algn="ctr"/>
            <a:r>
              <a:rPr lang="en-US" sz="2000" b="1" i="1" dirty="0" err="1">
                <a:solidFill>
                  <a:srgbClr val="017A87"/>
                </a:solidFill>
              </a:rPr>
              <a:t>Perlu</a:t>
            </a:r>
            <a:r>
              <a:rPr lang="en-US" sz="2000" b="1" i="1" dirty="0">
                <a:solidFill>
                  <a:srgbClr val="017A87"/>
                </a:solidFill>
              </a:rPr>
              <a:t> </a:t>
            </a:r>
            <a:r>
              <a:rPr lang="en-US" sz="2000" b="1" i="1" dirty="0" err="1">
                <a:solidFill>
                  <a:srgbClr val="017A87"/>
                </a:solidFill>
              </a:rPr>
              <a:t>diingat</a:t>
            </a:r>
            <a:r>
              <a:rPr lang="en-US" sz="2000" b="1" i="1" dirty="0">
                <a:solidFill>
                  <a:srgbClr val="017A87"/>
                </a:solidFill>
              </a:rPr>
              <a:t>!</a:t>
            </a:r>
          </a:p>
        </p:txBody>
      </p:sp>
      <p:sp>
        <p:nvSpPr>
          <p:cNvPr id="48" name="Rectangle 47">
            <a:extLst>
              <a:ext uri="{FF2B5EF4-FFF2-40B4-BE49-F238E27FC236}">
                <a16:creationId xmlns:a16="http://schemas.microsoft.com/office/drawing/2014/main" id="{586CE03E-2C85-37C6-DF57-1EDFB5276FD7}"/>
              </a:ext>
            </a:extLst>
          </p:cNvPr>
          <p:cNvSpPr/>
          <p:nvPr/>
        </p:nvSpPr>
        <p:spPr>
          <a:xfrm>
            <a:off x="-11575" y="6526384"/>
            <a:ext cx="10347066" cy="331616"/>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a:extLst>
              <a:ext uri="{FF2B5EF4-FFF2-40B4-BE49-F238E27FC236}">
                <a16:creationId xmlns:a16="http://schemas.microsoft.com/office/drawing/2014/main" id="{7343AA53-066A-C284-AB27-9075F0EF870E}"/>
              </a:ext>
            </a:extLst>
          </p:cNvPr>
          <p:cNvGrpSpPr/>
          <p:nvPr/>
        </p:nvGrpSpPr>
        <p:grpSpPr>
          <a:xfrm>
            <a:off x="6199911" y="1418311"/>
            <a:ext cx="836718" cy="461665"/>
            <a:chOff x="5543255" y="2703649"/>
            <a:chExt cx="836718" cy="461665"/>
          </a:xfrm>
        </p:grpSpPr>
        <p:sp>
          <p:nvSpPr>
            <p:cNvPr id="52" name="TextBox 51">
              <a:extLst>
                <a:ext uri="{FF2B5EF4-FFF2-40B4-BE49-F238E27FC236}">
                  <a16:creationId xmlns:a16="http://schemas.microsoft.com/office/drawing/2014/main" id="{06EC3952-EC9D-5D7F-A3D6-05DC4696D61E}"/>
                </a:ext>
              </a:extLst>
            </p:cNvPr>
            <p:cNvSpPr txBox="1"/>
            <p:nvPr/>
          </p:nvSpPr>
          <p:spPr>
            <a:xfrm>
              <a:off x="5901957" y="2703649"/>
              <a:ext cx="478016" cy="461665"/>
            </a:xfrm>
            <a:prstGeom prst="rect">
              <a:avLst/>
            </a:prstGeom>
            <a:noFill/>
          </p:spPr>
          <p:txBody>
            <a:bodyPr wrap="none" rtlCol="0">
              <a:spAutoFit/>
            </a:bodyPr>
            <a:lstStyle/>
            <a:p>
              <a:r>
                <a:rPr lang="en-US" sz="2400" dirty="0"/>
                <a:t>  1</a:t>
              </a:r>
            </a:p>
          </p:txBody>
        </p:sp>
        <p:sp>
          <p:nvSpPr>
            <p:cNvPr id="53" name="TextBox 52">
              <a:extLst>
                <a:ext uri="{FF2B5EF4-FFF2-40B4-BE49-F238E27FC236}">
                  <a16:creationId xmlns:a16="http://schemas.microsoft.com/office/drawing/2014/main" id="{504CA00A-4138-120C-DB8D-97E511C8DCA2}"/>
                </a:ext>
              </a:extLst>
            </p:cNvPr>
            <p:cNvSpPr txBox="1"/>
            <p:nvPr/>
          </p:nvSpPr>
          <p:spPr>
            <a:xfrm>
              <a:off x="5543255" y="2703649"/>
              <a:ext cx="340158" cy="461665"/>
            </a:xfrm>
            <a:prstGeom prst="rect">
              <a:avLst/>
            </a:prstGeom>
            <a:noFill/>
          </p:spPr>
          <p:txBody>
            <a:bodyPr wrap="none" rtlCol="0">
              <a:spAutoFit/>
            </a:bodyPr>
            <a:lstStyle/>
            <a:p>
              <a:r>
                <a:rPr lang="en-US" sz="2400" dirty="0"/>
                <a:t>0</a:t>
              </a:r>
            </a:p>
          </p:txBody>
        </p:sp>
      </p:grpSp>
      <p:grpSp>
        <p:nvGrpSpPr>
          <p:cNvPr id="63" name="Group 62">
            <a:extLst>
              <a:ext uri="{FF2B5EF4-FFF2-40B4-BE49-F238E27FC236}">
                <a16:creationId xmlns:a16="http://schemas.microsoft.com/office/drawing/2014/main" id="{1EFCDECB-66D7-9734-774F-D240F3DF1CCB}"/>
              </a:ext>
            </a:extLst>
          </p:cNvPr>
          <p:cNvGrpSpPr/>
          <p:nvPr/>
        </p:nvGrpSpPr>
        <p:grpSpPr>
          <a:xfrm>
            <a:off x="7457807" y="1418929"/>
            <a:ext cx="836718" cy="461665"/>
            <a:chOff x="5543255" y="2703649"/>
            <a:chExt cx="836718" cy="461665"/>
          </a:xfrm>
        </p:grpSpPr>
        <p:sp>
          <p:nvSpPr>
            <p:cNvPr id="64" name="TextBox 63">
              <a:extLst>
                <a:ext uri="{FF2B5EF4-FFF2-40B4-BE49-F238E27FC236}">
                  <a16:creationId xmlns:a16="http://schemas.microsoft.com/office/drawing/2014/main" id="{D7466024-4969-5CF3-E4A5-567202CB0F83}"/>
                </a:ext>
              </a:extLst>
            </p:cNvPr>
            <p:cNvSpPr txBox="1"/>
            <p:nvPr/>
          </p:nvSpPr>
          <p:spPr>
            <a:xfrm>
              <a:off x="5901957" y="2703649"/>
              <a:ext cx="478016" cy="461665"/>
            </a:xfrm>
            <a:prstGeom prst="rect">
              <a:avLst/>
            </a:prstGeom>
            <a:noFill/>
          </p:spPr>
          <p:txBody>
            <a:bodyPr wrap="none" rtlCol="0">
              <a:spAutoFit/>
            </a:bodyPr>
            <a:lstStyle/>
            <a:p>
              <a:r>
                <a:rPr lang="en-US" sz="2400" dirty="0"/>
                <a:t>  2</a:t>
              </a:r>
            </a:p>
          </p:txBody>
        </p:sp>
        <p:sp>
          <p:nvSpPr>
            <p:cNvPr id="65" name="TextBox 64">
              <a:extLst>
                <a:ext uri="{FF2B5EF4-FFF2-40B4-BE49-F238E27FC236}">
                  <a16:creationId xmlns:a16="http://schemas.microsoft.com/office/drawing/2014/main" id="{BCE6E231-B18D-90DF-C180-A9C82A2B4690}"/>
                </a:ext>
              </a:extLst>
            </p:cNvPr>
            <p:cNvSpPr txBox="1"/>
            <p:nvPr/>
          </p:nvSpPr>
          <p:spPr>
            <a:xfrm>
              <a:off x="5543255" y="2703649"/>
              <a:ext cx="340158" cy="461665"/>
            </a:xfrm>
            <a:prstGeom prst="rect">
              <a:avLst/>
            </a:prstGeom>
            <a:noFill/>
          </p:spPr>
          <p:txBody>
            <a:bodyPr wrap="none" rtlCol="0">
              <a:spAutoFit/>
            </a:bodyPr>
            <a:lstStyle/>
            <a:p>
              <a:r>
                <a:rPr lang="en-US" sz="2400" dirty="0"/>
                <a:t>1</a:t>
              </a:r>
            </a:p>
          </p:txBody>
        </p:sp>
      </p:grpSp>
      <p:grpSp>
        <p:nvGrpSpPr>
          <p:cNvPr id="56" name="Group 55">
            <a:extLst>
              <a:ext uri="{FF2B5EF4-FFF2-40B4-BE49-F238E27FC236}">
                <a16:creationId xmlns:a16="http://schemas.microsoft.com/office/drawing/2014/main" id="{140E3B9E-757F-4FBC-8D66-0B34AF29BD90}"/>
              </a:ext>
            </a:extLst>
          </p:cNvPr>
          <p:cNvGrpSpPr/>
          <p:nvPr/>
        </p:nvGrpSpPr>
        <p:grpSpPr>
          <a:xfrm>
            <a:off x="8743395" y="1404103"/>
            <a:ext cx="836718" cy="461665"/>
            <a:chOff x="5543255" y="2703649"/>
            <a:chExt cx="836718" cy="461665"/>
          </a:xfrm>
        </p:grpSpPr>
        <p:sp>
          <p:nvSpPr>
            <p:cNvPr id="59" name="TextBox 58">
              <a:extLst>
                <a:ext uri="{FF2B5EF4-FFF2-40B4-BE49-F238E27FC236}">
                  <a16:creationId xmlns:a16="http://schemas.microsoft.com/office/drawing/2014/main" id="{679A78BE-5F94-49A5-96B8-46D3B504F437}"/>
                </a:ext>
              </a:extLst>
            </p:cNvPr>
            <p:cNvSpPr txBox="1"/>
            <p:nvPr/>
          </p:nvSpPr>
          <p:spPr>
            <a:xfrm>
              <a:off x="5901957" y="2703649"/>
              <a:ext cx="478016" cy="461665"/>
            </a:xfrm>
            <a:prstGeom prst="rect">
              <a:avLst/>
            </a:prstGeom>
            <a:noFill/>
          </p:spPr>
          <p:txBody>
            <a:bodyPr wrap="none" rtlCol="0">
              <a:spAutoFit/>
            </a:bodyPr>
            <a:lstStyle/>
            <a:p>
              <a:r>
                <a:rPr lang="en-US" sz="2400" dirty="0"/>
                <a:t>  9</a:t>
              </a:r>
            </a:p>
          </p:txBody>
        </p:sp>
        <p:sp>
          <p:nvSpPr>
            <p:cNvPr id="60" name="TextBox 59">
              <a:extLst>
                <a:ext uri="{FF2B5EF4-FFF2-40B4-BE49-F238E27FC236}">
                  <a16:creationId xmlns:a16="http://schemas.microsoft.com/office/drawing/2014/main" id="{D112CF83-1EDA-4411-9870-4CC9FB25CD75}"/>
                </a:ext>
              </a:extLst>
            </p:cNvPr>
            <p:cNvSpPr txBox="1"/>
            <p:nvPr/>
          </p:nvSpPr>
          <p:spPr>
            <a:xfrm>
              <a:off x="5543255" y="2703649"/>
              <a:ext cx="340158" cy="461665"/>
            </a:xfrm>
            <a:prstGeom prst="rect">
              <a:avLst/>
            </a:prstGeom>
            <a:noFill/>
          </p:spPr>
          <p:txBody>
            <a:bodyPr wrap="none" rtlCol="0">
              <a:spAutoFit/>
            </a:bodyPr>
            <a:lstStyle/>
            <a:p>
              <a:r>
                <a:rPr lang="en-US" sz="2400" dirty="0"/>
                <a:t>1</a:t>
              </a:r>
            </a:p>
          </p:txBody>
        </p:sp>
      </p:grpSp>
      <p:grpSp>
        <p:nvGrpSpPr>
          <p:cNvPr id="61" name="Group 60">
            <a:extLst>
              <a:ext uri="{FF2B5EF4-FFF2-40B4-BE49-F238E27FC236}">
                <a16:creationId xmlns:a16="http://schemas.microsoft.com/office/drawing/2014/main" id="{9EFB513E-B59D-4FE1-9F2B-102C57C39737}"/>
              </a:ext>
            </a:extLst>
          </p:cNvPr>
          <p:cNvGrpSpPr/>
          <p:nvPr/>
        </p:nvGrpSpPr>
        <p:grpSpPr>
          <a:xfrm>
            <a:off x="9741192" y="1400523"/>
            <a:ext cx="836718" cy="461665"/>
            <a:chOff x="5543255" y="2703649"/>
            <a:chExt cx="836718" cy="461665"/>
          </a:xfrm>
        </p:grpSpPr>
        <p:sp>
          <p:nvSpPr>
            <p:cNvPr id="62" name="TextBox 61">
              <a:extLst>
                <a:ext uri="{FF2B5EF4-FFF2-40B4-BE49-F238E27FC236}">
                  <a16:creationId xmlns:a16="http://schemas.microsoft.com/office/drawing/2014/main" id="{EA6B9DF7-AFE8-4170-AA69-92AF42AA60E7}"/>
                </a:ext>
              </a:extLst>
            </p:cNvPr>
            <p:cNvSpPr txBox="1"/>
            <p:nvPr/>
          </p:nvSpPr>
          <p:spPr>
            <a:xfrm>
              <a:off x="5901957" y="2703649"/>
              <a:ext cx="478016" cy="461665"/>
            </a:xfrm>
            <a:prstGeom prst="rect">
              <a:avLst/>
            </a:prstGeom>
            <a:noFill/>
          </p:spPr>
          <p:txBody>
            <a:bodyPr wrap="none" rtlCol="0">
              <a:spAutoFit/>
            </a:bodyPr>
            <a:lstStyle/>
            <a:p>
              <a:r>
                <a:rPr lang="en-US" sz="2400" dirty="0"/>
                <a:t>  7</a:t>
              </a:r>
            </a:p>
          </p:txBody>
        </p:sp>
        <p:sp>
          <p:nvSpPr>
            <p:cNvPr id="66" name="TextBox 65">
              <a:extLst>
                <a:ext uri="{FF2B5EF4-FFF2-40B4-BE49-F238E27FC236}">
                  <a16:creationId xmlns:a16="http://schemas.microsoft.com/office/drawing/2014/main" id="{7ECE0886-543C-40A3-9421-823854F3C524}"/>
                </a:ext>
              </a:extLst>
            </p:cNvPr>
            <p:cNvSpPr txBox="1"/>
            <p:nvPr/>
          </p:nvSpPr>
          <p:spPr>
            <a:xfrm>
              <a:off x="5543255" y="2703649"/>
              <a:ext cx="340158" cy="461665"/>
            </a:xfrm>
            <a:prstGeom prst="rect">
              <a:avLst/>
            </a:prstGeom>
            <a:noFill/>
          </p:spPr>
          <p:txBody>
            <a:bodyPr wrap="none" rtlCol="0">
              <a:spAutoFit/>
            </a:bodyPr>
            <a:lstStyle/>
            <a:p>
              <a:r>
                <a:rPr lang="en-US" sz="2400" dirty="0"/>
                <a:t>9</a:t>
              </a:r>
            </a:p>
          </p:txBody>
        </p:sp>
      </p:grpSp>
      <p:pic>
        <p:nvPicPr>
          <p:cNvPr id="67" name="Picture 66">
            <a:extLst>
              <a:ext uri="{FF2B5EF4-FFF2-40B4-BE49-F238E27FC236}">
                <a16:creationId xmlns:a16="http://schemas.microsoft.com/office/drawing/2014/main" id="{2530075C-6B52-416E-94EE-8BD50B49571D}"/>
              </a:ext>
            </a:extLst>
          </p:cNvPr>
          <p:cNvPicPr>
            <a:picLocks noChangeAspect="1"/>
          </p:cNvPicPr>
          <p:nvPr/>
        </p:nvPicPr>
        <p:blipFill rotWithShape="1">
          <a:blip r:embed="rId2"/>
          <a:srcRect l="51089"/>
          <a:stretch/>
        </p:blipFill>
        <p:spPr>
          <a:xfrm>
            <a:off x="6481339" y="5713848"/>
            <a:ext cx="3893805" cy="586199"/>
          </a:xfrm>
          <a:prstGeom prst="rect">
            <a:avLst/>
          </a:prstGeom>
          <a:ln w="28575">
            <a:solidFill>
              <a:schemeClr val="tx1"/>
            </a:solidFill>
          </a:ln>
        </p:spPr>
      </p:pic>
      <p:sp>
        <p:nvSpPr>
          <p:cNvPr id="68" name="TextBox 67">
            <a:extLst>
              <a:ext uri="{FF2B5EF4-FFF2-40B4-BE49-F238E27FC236}">
                <a16:creationId xmlns:a16="http://schemas.microsoft.com/office/drawing/2014/main" id="{2DA8B450-57A1-4404-B77A-AD299EB6437B}"/>
              </a:ext>
            </a:extLst>
          </p:cNvPr>
          <p:cNvSpPr txBox="1"/>
          <p:nvPr/>
        </p:nvSpPr>
        <p:spPr>
          <a:xfrm>
            <a:off x="5202533" y="5810987"/>
            <a:ext cx="1164880" cy="400110"/>
          </a:xfrm>
          <a:prstGeom prst="rect">
            <a:avLst/>
          </a:prstGeom>
          <a:noFill/>
        </p:spPr>
        <p:txBody>
          <a:bodyPr wrap="square" rtlCol="0">
            <a:spAutoFit/>
          </a:bodyPr>
          <a:lstStyle/>
          <a:p>
            <a:pPr algn="ctr"/>
            <a:r>
              <a:rPr lang="en-US" sz="2000" b="1" i="1" dirty="0" err="1">
                <a:solidFill>
                  <a:srgbClr val="017A87"/>
                </a:solidFill>
              </a:rPr>
              <a:t>Contoh</a:t>
            </a:r>
            <a:r>
              <a:rPr lang="en-US" sz="2000" b="1" i="1" dirty="0">
                <a:solidFill>
                  <a:srgbClr val="017A87"/>
                </a:solidFill>
              </a:rPr>
              <a:t>:</a:t>
            </a:r>
          </a:p>
        </p:txBody>
      </p:sp>
      <p:grpSp>
        <p:nvGrpSpPr>
          <p:cNvPr id="69" name="Group 68">
            <a:extLst>
              <a:ext uri="{FF2B5EF4-FFF2-40B4-BE49-F238E27FC236}">
                <a16:creationId xmlns:a16="http://schemas.microsoft.com/office/drawing/2014/main" id="{C8F354DA-3C98-410B-AC60-3AFCE5EB725B}"/>
              </a:ext>
            </a:extLst>
          </p:cNvPr>
          <p:cNvGrpSpPr/>
          <p:nvPr/>
        </p:nvGrpSpPr>
        <p:grpSpPr>
          <a:xfrm>
            <a:off x="6622749" y="5804267"/>
            <a:ext cx="673212" cy="400110"/>
            <a:chOff x="5543255" y="2703649"/>
            <a:chExt cx="673212" cy="400110"/>
          </a:xfrm>
        </p:grpSpPr>
        <p:sp>
          <p:nvSpPr>
            <p:cNvPr id="70" name="TextBox 69">
              <a:extLst>
                <a:ext uri="{FF2B5EF4-FFF2-40B4-BE49-F238E27FC236}">
                  <a16:creationId xmlns:a16="http://schemas.microsoft.com/office/drawing/2014/main" id="{0A4A3541-BD7A-4E30-A331-40E59C5CE908}"/>
                </a:ext>
              </a:extLst>
            </p:cNvPr>
            <p:cNvSpPr txBox="1"/>
            <p:nvPr/>
          </p:nvSpPr>
          <p:spPr>
            <a:xfrm>
              <a:off x="5901957" y="2703649"/>
              <a:ext cx="314510" cy="400110"/>
            </a:xfrm>
            <a:prstGeom prst="rect">
              <a:avLst/>
            </a:prstGeom>
            <a:noFill/>
          </p:spPr>
          <p:txBody>
            <a:bodyPr wrap="none" rtlCol="0">
              <a:spAutoFit/>
            </a:bodyPr>
            <a:lstStyle/>
            <a:p>
              <a:r>
                <a:rPr lang="en-US" sz="2000" dirty="0"/>
                <a:t>8</a:t>
              </a:r>
            </a:p>
          </p:txBody>
        </p:sp>
        <p:sp>
          <p:nvSpPr>
            <p:cNvPr id="71" name="TextBox 70">
              <a:extLst>
                <a:ext uri="{FF2B5EF4-FFF2-40B4-BE49-F238E27FC236}">
                  <a16:creationId xmlns:a16="http://schemas.microsoft.com/office/drawing/2014/main" id="{4A859B9C-8E89-4A25-8C78-5CBD64B158D3}"/>
                </a:ext>
              </a:extLst>
            </p:cNvPr>
            <p:cNvSpPr txBox="1"/>
            <p:nvPr/>
          </p:nvSpPr>
          <p:spPr>
            <a:xfrm>
              <a:off x="5543255" y="2703649"/>
              <a:ext cx="314510" cy="400110"/>
            </a:xfrm>
            <a:prstGeom prst="rect">
              <a:avLst/>
            </a:prstGeom>
            <a:noFill/>
          </p:spPr>
          <p:txBody>
            <a:bodyPr wrap="none" rtlCol="0">
              <a:spAutoFit/>
            </a:bodyPr>
            <a:lstStyle/>
            <a:p>
              <a:r>
                <a:rPr lang="en-US" sz="2000" dirty="0"/>
                <a:t>9</a:t>
              </a:r>
            </a:p>
          </p:txBody>
        </p:sp>
      </p:grpSp>
      <p:grpSp>
        <p:nvGrpSpPr>
          <p:cNvPr id="72" name="Group 71">
            <a:extLst>
              <a:ext uri="{FF2B5EF4-FFF2-40B4-BE49-F238E27FC236}">
                <a16:creationId xmlns:a16="http://schemas.microsoft.com/office/drawing/2014/main" id="{FE303B89-3EA1-4348-ACFF-94B039BD8EFC}"/>
              </a:ext>
            </a:extLst>
          </p:cNvPr>
          <p:cNvGrpSpPr/>
          <p:nvPr/>
        </p:nvGrpSpPr>
        <p:grpSpPr>
          <a:xfrm>
            <a:off x="7650322" y="5804885"/>
            <a:ext cx="673212" cy="400110"/>
            <a:chOff x="5543255" y="2703649"/>
            <a:chExt cx="673212" cy="400110"/>
          </a:xfrm>
        </p:grpSpPr>
        <p:sp>
          <p:nvSpPr>
            <p:cNvPr id="73" name="TextBox 72">
              <a:extLst>
                <a:ext uri="{FF2B5EF4-FFF2-40B4-BE49-F238E27FC236}">
                  <a16:creationId xmlns:a16="http://schemas.microsoft.com/office/drawing/2014/main" id="{125FA47F-E0B8-4A6C-B426-C73BC6D74E03}"/>
                </a:ext>
              </a:extLst>
            </p:cNvPr>
            <p:cNvSpPr txBox="1"/>
            <p:nvPr/>
          </p:nvSpPr>
          <p:spPr>
            <a:xfrm>
              <a:off x="5901957" y="2703649"/>
              <a:ext cx="314510" cy="400110"/>
            </a:xfrm>
            <a:prstGeom prst="rect">
              <a:avLst/>
            </a:prstGeom>
            <a:noFill/>
          </p:spPr>
          <p:txBody>
            <a:bodyPr wrap="none" rtlCol="0">
              <a:spAutoFit/>
            </a:bodyPr>
            <a:lstStyle/>
            <a:p>
              <a:r>
                <a:rPr lang="en-US" sz="2000" dirty="0"/>
                <a:t>8</a:t>
              </a:r>
            </a:p>
          </p:txBody>
        </p:sp>
        <p:sp>
          <p:nvSpPr>
            <p:cNvPr id="74" name="TextBox 73">
              <a:extLst>
                <a:ext uri="{FF2B5EF4-FFF2-40B4-BE49-F238E27FC236}">
                  <a16:creationId xmlns:a16="http://schemas.microsoft.com/office/drawing/2014/main" id="{89597B5E-0CE2-409F-9B3C-94EA0DB64847}"/>
                </a:ext>
              </a:extLst>
            </p:cNvPr>
            <p:cNvSpPr txBox="1"/>
            <p:nvPr/>
          </p:nvSpPr>
          <p:spPr>
            <a:xfrm>
              <a:off x="5543255" y="2703649"/>
              <a:ext cx="314510" cy="400110"/>
            </a:xfrm>
            <a:prstGeom prst="rect">
              <a:avLst/>
            </a:prstGeom>
            <a:noFill/>
          </p:spPr>
          <p:txBody>
            <a:bodyPr wrap="none" rtlCol="0">
              <a:spAutoFit/>
            </a:bodyPr>
            <a:lstStyle/>
            <a:p>
              <a:r>
                <a:rPr lang="en-US" sz="2000" dirty="0"/>
                <a:t>9</a:t>
              </a:r>
            </a:p>
          </p:txBody>
        </p:sp>
      </p:grpSp>
      <p:grpSp>
        <p:nvGrpSpPr>
          <p:cNvPr id="75" name="Group 74">
            <a:extLst>
              <a:ext uri="{FF2B5EF4-FFF2-40B4-BE49-F238E27FC236}">
                <a16:creationId xmlns:a16="http://schemas.microsoft.com/office/drawing/2014/main" id="{F908E368-74C2-400E-BE78-C76BD1581CDA}"/>
              </a:ext>
            </a:extLst>
          </p:cNvPr>
          <p:cNvGrpSpPr/>
          <p:nvPr/>
        </p:nvGrpSpPr>
        <p:grpSpPr>
          <a:xfrm>
            <a:off x="8740217" y="5790059"/>
            <a:ext cx="673212" cy="400110"/>
            <a:chOff x="5543255" y="2703649"/>
            <a:chExt cx="673212" cy="400110"/>
          </a:xfrm>
        </p:grpSpPr>
        <p:sp>
          <p:nvSpPr>
            <p:cNvPr id="76" name="TextBox 75">
              <a:extLst>
                <a:ext uri="{FF2B5EF4-FFF2-40B4-BE49-F238E27FC236}">
                  <a16:creationId xmlns:a16="http://schemas.microsoft.com/office/drawing/2014/main" id="{0E6CDCB5-6252-427F-A41C-8DBB2D3C147A}"/>
                </a:ext>
              </a:extLst>
            </p:cNvPr>
            <p:cNvSpPr txBox="1"/>
            <p:nvPr/>
          </p:nvSpPr>
          <p:spPr>
            <a:xfrm>
              <a:off x="5901957" y="2703649"/>
              <a:ext cx="314510" cy="400110"/>
            </a:xfrm>
            <a:prstGeom prst="rect">
              <a:avLst/>
            </a:prstGeom>
            <a:noFill/>
          </p:spPr>
          <p:txBody>
            <a:bodyPr wrap="none" rtlCol="0">
              <a:spAutoFit/>
            </a:bodyPr>
            <a:lstStyle/>
            <a:p>
              <a:r>
                <a:rPr lang="en-US" sz="2000" dirty="0"/>
                <a:t>9</a:t>
              </a:r>
            </a:p>
          </p:txBody>
        </p:sp>
        <p:sp>
          <p:nvSpPr>
            <p:cNvPr id="77" name="TextBox 76">
              <a:extLst>
                <a:ext uri="{FF2B5EF4-FFF2-40B4-BE49-F238E27FC236}">
                  <a16:creationId xmlns:a16="http://schemas.microsoft.com/office/drawing/2014/main" id="{CF910919-5BF8-4BC4-B4DF-00130092D744}"/>
                </a:ext>
              </a:extLst>
            </p:cNvPr>
            <p:cNvSpPr txBox="1"/>
            <p:nvPr/>
          </p:nvSpPr>
          <p:spPr>
            <a:xfrm>
              <a:off x="5543255" y="2703649"/>
              <a:ext cx="314510" cy="400110"/>
            </a:xfrm>
            <a:prstGeom prst="rect">
              <a:avLst/>
            </a:prstGeom>
            <a:noFill/>
          </p:spPr>
          <p:txBody>
            <a:bodyPr wrap="none" rtlCol="0">
              <a:spAutoFit/>
            </a:bodyPr>
            <a:lstStyle/>
            <a:p>
              <a:r>
                <a:rPr lang="en-US" sz="2000" dirty="0"/>
                <a:t>1</a:t>
              </a:r>
            </a:p>
          </p:txBody>
        </p:sp>
      </p:grpSp>
      <p:grpSp>
        <p:nvGrpSpPr>
          <p:cNvPr id="78" name="Group 77">
            <a:extLst>
              <a:ext uri="{FF2B5EF4-FFF2-40B4-BE49-F238E27FC236}">
                <a16:creationId xmlns:a16="http://schemas.microsoft.com/office/drawing/2014/main" id="{3ED6317D-C9BA-4272-8FB2-89461A6579DB}"/>
              </a:ext>
            </a:extLst>
          </p:cNvPr>
          <p:cNvGrpSpPr/>
          <p:nvPr/>
        </p:nvGrpSpPr>
        <p:grpSpPr>
          <a:xfrm>
            <a:off x="9573668" y="5787668"/>
            <a:ext cx="673212" cy="400110"/>
            <a:chOff x="5543255" y="2703649"/>
            <a:chExt cx="673212" cy="400110"/>
          </a:xfrm>
        </p:grpSpPr>
        <p:sp>
          <p:nvSpPr>
            <p:cNvPr id="79" name="TextBox 78">
              <a:extLst>
                <a:ext uri="{FF2B5EF4-FFF2-40B4-BE49-F238E27FC236}">
                  <a16:creationId xmlns:a16="http://schemas.microsoft.com/office/drawing/2014/main" id="{31A67C9B-1B98-4B3A-A32D-987213020D5B}"/>
                </a:ext>
              </a:extLst>
            </p:cNvPr>
            <p:cNvSpPr txBox="1"/>
            <p:nvPr/>
          </p:nvSpPr>
          <p:spPr>
            <a:xfrm>
              <a:off x="5901957" y="2703649"/>
              <a:ext cx="314510" cy="400110"/>
            </a:xfrm>
            <a:prstGeom prst="rect">
              <a:avLst/>
            </a:prstGeom>
            <a:noFill/>
          </p:spPr>
          <p:txBody>
            <a:bodyPr wrap="none" rtlCol="0">
              <a:spAutoFit/>
            </a:bodyPr>
            <a:lstStyle/>
            <a:p>
              <a:r>
                <a:rPr lang="en-US" sz="2000" dirty="0"/>
                <a:t>7</a:t>
              </a:r>
            </a:p>
          </p:txBody>
        </p:sp>
        <p:sp>
          <p:nvSpPr>
            <p:cNvPr id="80" name="TextBox 79">
              <a:extLst>
                <a:ext uri="{FF2B5EF4-FFF2-40B4-BE49-F238E27FC236}">
                  <a16:creationId xmlns:a16="http://schemas.microsoft.com/office/drawing/2014/main" id="{81CE11E4-C64B-49D4-91A9-26F482636323}"/>
                </a:ext>
              </a:extLst>
            </p:cNvPr>
            <p:cNvSpPr txBox="1"/>
            <p:nvPr/>
          </p:nvSpPr>
          <p:spPr>
            <a:xfrm>
              <a:off x="5543255" y="2703649"/>
              <a:ext cx="314510" cy="400110"/>
            </a:xfrm>
            <a:prstGeom prst="rect">
              <a:avLst/>
            </a:prstGeom>
            <a:noFill/>
          </p:spPr>
          <p:txBody>
            <a:bodyPr wrap="none" rtlCol="0">
              <a:spAutoFit/>
            </a:bodyPr>
            <a:lstStyle/>
            <a:p>
              <a:r>
                <a:rPr lang="en-US" sz="2000" dirty="0"/>
                <a:t>9</a:t>
              </a:r>
            </a:p>
          </p:txBody>
        </p:sp>
      </p:grpSp>
      <p:sp>
        <p:nvSpPr>
          <p:cNvPr id="5" name="Isosceles Triangle 4">
            <a:extLst>
              <a:ext uri="{FF2B5EF4-FFF2-40B4-BE49-F238E27FC236}">
                <a16:creationId xmlns:a16="http://schemas.microsoft.com/office/drawing/2014/main" id="{3FCA3FB8-2E76-4177-98CB-8C8B54F49D87}"/>
              </a:ext>
            </a:extLst>
          </p:cNvPr>
          <p:cNvSpPr/>
          <p:nvPr/>
        </p:nvSpPr>
        <p:spPr>
          <a:xfrm flipV="1">
            <a:off x="7704914" y="5374978"/>
            <a:ext cx="891795" cy="254473"/>
          </a:xfrm>
          <a:prstGeom prst="triangle">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7417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17A87"/>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313FC13-CC43-F71D-44C8-80E1FE95B12E}"/>
              </a:ext>
            </a:extLst>
          </p:cNvPr>
          <p:cNvSpPr/>
          <p:nvPr/>
        </p:nvSpPr>
        <p:spPr>
          <a:xfrm>
            <a:off x="4618299" y="130088"/>
            <a:ext cx="7573701" cy="440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5C7E3E1-3D4C-5861-0A0A-8850109E81D1}"/>
              </a:ext>
            </a:extLst>
          </p:cNvPr>
          <p:cNvSpPr>
            <a:spLocks noGrp="1"/>
          </p:cNvSpPr>
          <p:nvPr>
            <p:ph type="sldNum" sz="quarter" idx="12"/>
          </p:nvPr>
        </p:nvSpPr>
        <p:spPr/>
        <p:txBody>
          <a:bodyPr/>
          <a:lstStyle/>
          <a:p>
            <a:fld id="{CC654CF9-303B-454A-8191-95AAB032BDB2}" type="slidenum">
              <a:rPr lang="en-US" smtClean="0"/>
              <a:pPr/>
              <a:t>11</a:t>
            </a:fld>
            <a:endParaRPr lang="en-US" dirty="0"/>
          </a:p>
        </p:txBody>
      </p:sp>
      <p:grpSp>
        <p:nvGrpSpPr>
          <p:cNvPr id="3" name="Group 2">
            <a:extLst>
              <a:ext uri="{FF2B5EF4-FFF2-40B4-BE49-F238E27FC236}">
                <a16:creationId xmlns:a16="http://schemas.microsoft.com/office/drawing/2014/main" id="{B3CD6C78-0F2D-37F2-55F8-E717A21537C5}"/>
              </a:ext>
            </a:extLst>
          </p:cNvPr>
          <p:cNvGrpSpPr/>
          <p:nvPr/>
        </p:nvGrpSpPr>
        <p:grpSpPr>
          <a:xfrm>
            <a:off x="-659757" y="95126"/>
            <a:ext cx="437309" cy="3187665"/>
            <a:chOff x="-659757" y="95126"/>
            <a:chExt cx="437309" cy="3187665"/>
          </a:xfrm>
        </p:grpSpPr>
        <p:sp>
          <p:nvSpPr>
            <p:cNvPr id="4" name="Rectangle 3">
              <a:extLst>
                <a:ext uri="{FF2B5EF4-FFF2-40B4-BE49-F238E27FC236}">
                  <a16:creationId xmlns:a16="http://schemas.microsoft.com/office/drawing/2014/main" id="{58435607-5E0E-67FC-38E1-27930E57E910}"/>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67CE726-3D26-45C0-6304-F092A4393364}"/>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E7FCD8-7F08-25F6-D0C9-D46514CECB84}"/>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EA92A3-2202-C749-E9AB-C306275778CD}"/>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993C5D-0FE6-BBBF-9CC7-4FE2C2EE43DC}"/>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Shape 8">
            <a:extLst>
              <a:ext uri="{FF2B5EF4-FFF2-40B4-BE49-F238E27FC236}">
                <a16:creationId xmlns:a16="http://schemas.microsoft.com/office/drawing/2014/main" id="{05E55D45-58CC-CB11-F2E9-022C72AB0E82}"/>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4A769A74-EF9D-3258-8368-B6932DC26572}"/>
              </a:ext>
            </a:extLst>
          </p:cNvPr>
          <p:cNvSpPr txBox="1"/>
          <p:nvPr/>
        </p:nvSpPr>
        <p:spPr>
          <a:xfrm>
            <a:off x="358815" y="130088"/>
            <a:ext cx="3944093"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407</a:t>
            </a:r>
          </a:p>
        </p:txBody>
      </p:sp>
      <p:sp>
        <p:nvSpPr>
          <p:cNvPr id="12" name="TextBox 11">
            <a:extLst>
              <a:ext uri="{FF2B5EF4-FFF2-40B4-BE49-F238E27FC236}">
                <a16:creationId xmlns:a16="http://schemas.microsoft.com/office/drawing/2014/main" id="{1F39C01B-1B0C-C732-9C1A-A4A772C2B3D2}"/>
              </a:ext>
            </a:extLst>
          </p:cNvPr>
          <p:cNvSpPr txBox="1"/>
          <p:nvPr/>
        </p:nvSpPr>
        <p:spPr>
          <a:xfrm>
            <a:off x="8542117" y="141663"/>
            <a:ext cx="3220497" cy="369332"/>
          </a:xfrm>
          <a:prstGeom prst="rect">
            <a:avLst/>
          </a:prstGeom>
          <a:noFill/>
        </p:spPr>
        <p:txBody>
          <a:bodyPr wrap="none" rtlCol="0">
            <a:spAutoFit/>
          </a:bodyPr>
          <a:lstStyle/>
          <a:p>
            <a:r>
              <a:rPr lang="en-US" i="1" dirty="0" err="1">
                <a:solidFill>
                  <a:srgbClr val="017A87"/>
                </a:solidFill>
              </a:rPr>
              <a:t>lihat</a:t>
            </a:r>
            <a:r>
              <a:rPr lang="en-US" i="1" dirty="0">
                <a:solidFill>
                  <a:srgbClr val="017A87"/>
                </a:solidFill>
              </a:rPr>
              <a:t> </a:t>
            </a:r>
            <a:r>
              <a:rPr lang="en-US" i="1" dirty="0" err="1">
                <a:solidFill>
                  <a:srgbClr val="017A87"/>
                </a:solidFill>
              </a:rPr>
              <a:t>buku</a:t>
            </a:r>
            <a:r>
              <a:rPr lang="en-US" i="1" dirty="0">
                <a:solidFill>
                  <a:srgbClr val="017A87"/>
                </a:solidFill>
              </a:rPr>
              <a:t> </a:t>
            </a:r>
            <a:r>
              <a:rPr lang="en-US" i="1" dirty="0" err="1">
                <a:solidFill>
                  <a:srgbClr val="017A87"/>
                </a:solidFill>
              </a:rPr>
              <a:t>pedoman</a:t>
            </a:r>
            <a:r>
              <a:rPr lang="en-US" i="1" dirty="0">
                <a:solidFill>
                  <a:srgbClr val="017A87"/>
                </a:solidFill>
              </a:rPr>
              <a:t> </a:t>
            </a:r>
            <a:r>
              <a:rPr lang="en-US" i="1" dirty="0" err="1">
                <a:solidFill>
                  <a:srgbClr val="017A87"/>
                </a:solidFill>
              </a:rPr>
              <a:t>halaman</a:t>
            </a:r>
            <a:r>
              <a:rPr lang="en-US" i="1" dirty="0">
                <a:solidFill>
                  <a:srgbClr val="017A87"/>
                </a:solidFill>
              </a:rPr>
              <a:t> 82</a:t>
            </a:r>
          </a:p>
        </p:txBody>
      </p:sp>
      <p:sp>
        <p:nvSpPr>
          <p:cNvPr id="35" name="Rectangle 34">
            <a:extLst>
              <a:ext uri="{FF2B5EF4-FFF2-40B4-BE49-F238E27FC236}">
                <a16:creationId xmlns:a16="http://schemas.microsoft.com/office/drawing/2014/main" id="{492DEC81-D4ED-492E-8C87-09725D19E227}"/>
              </a:ext>
            </a:extLst>
          </p:cNvPr>
          <p:cNvSpPr/>
          <p:nvPr/>
        </p:nvSpPr>
        <p:spPr>
          <a:xfrm>
            <a:off x="1364857" y="4890293"/>
            <a:ext cx="9557382" cy="1737360"/>
          </a:xfrm>
          <a:prstGeom prst="rect">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1750B447-55BC-404E-AF4D-50A93D12662B}"/>
              </a:ext>
            </a:extLst>
          </p:cNvPr>
          <p:cNvSpPr txBox="1"/>
          <p:nvPr/>
        </p:nvSpPr>
        <p:spPr>
          <a:xfrm>
            <a:off x="1787434" y="5103860"/>
            <a:ext cx="8657331" cy="1477328"/>
          </a:xfrm>
          <a:prstGeom prst="rect">
            <a:avLst/>
          </a:prstGeom>
          <a:noFill/>
        </p:spPr>
        <p:txBody>
          <a:bodyPr wrap="square">
            <a:spAutoFit/>
          </a:bodyPr>
          <a:lstStyle/>
          <a:p>
            <a:pPr marL="342900" indent="-342900">
              <a:buFont typeface="+mj-lt"/>
              <a:buAutoNum type="arabicPeriod"/>
            </a:pPr>
            <a:r>
              <a:rPr lang="fi-FI" dirty="0">
                <a:solidFill>
                  <a:schemeClr val="bg1"/>
                </a:solidFill>
              </a:rPr>
              <a:t>Bila responden mengatakan bahwa ia lahir pada tanggal 7 Desember 1950 dan pencacahan pada tanggal 10 Oktober 2022 maka umur responden adalah 71 tahun (2022 – 1950-1).</a:t>
            </a:r>
          </a:p>
          <a:p>
            <a:pPr marL="342900" indent="-342900">
              <a:buFont typeface="+mj-lt"/>
              <a:buAutoNum type="arabicPeriod"/>
            </a:pPr>
            <a:r>
              <a:rPr lang="fi-FI" dirty="0">
                <a:solidFill>
                  <a:schemeClr val="bg1"/>
                </a:solidFill>
              </a:rPr>
              <a:t>Bila responden mengatakan bahwa ia lahir pada tanggal 2 Juli 1950 dan pencacahan pada tanggal 10 Oktober 2022 maka umur responden adalah 72 tahun  (2022–1950).</a:t>
            </a:r>
          </a:p>
        </p:txBody>
      </p:sp>
      <p:sp>
        <p:nvSpPr>
          <p:cNvPr id="38" name="Rectangle: Rounded Corners 37">
            <a:extLst>
              <a:ext uri="{FF2B5EF4-FFF2-40B4-BE49-F238E27FC236}">
                <a16:creationId xmlns:a16="http://schemas.microsoft.com/office/drawing/2014/main" id="{F3F4941A-BFDC-40FB-B1E4-036201C301A6}"/>
              </a:ext>
            </a:extLst>
          </p:cNvPr>
          <p:cNvSpPr/>
          <p:nvPr/>
        </p:nvSpPr>
        <p:spPr>
          <a:xfrm>
            <a:off x="1274705" y="4700979"/>
            <a:ext cx="1213185" cy="369332"/>
          </a:xfrm>
          <a:prstGeom prst="roundRect">
            <a:avLst>
              <a:gd name="adj" fmla="val 41165"/>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2435AA18-31D4-43E2-8569-773178827424}"/>
              </a:ext>
            </a:extLst>
          </p:cNvPr>
          <p:cNvSpPr txBox="1"/>
          <p:nvPr/>
        </p:nvSpPr>
        <p:spPr>
          <a:xfrm>
            <a:off x="1443292" y="4683012"/>
            <a:ext cx="876009" cy="369332"/>
          </a:xfrm>
          <a:prstGeom prst="rect">
            <a:avLst/>
          </a:prstGeom>
          <a:noFill/>
        </p:spPr>
        <p:txBody>
          <a:bodyPr wrap="none" rtlCol="0">
            <a:spAutoFit/>
          </a:bodyPr>
          <a:lstStyle/>
          <a:p>
            <a:r>
              <a:rPr lang="en-US" b="1" dirty="0" err="1"/>
              <a:t>Contoh</a:t>
            </a:r>
            <a:endParaRPr lang="en-US" b="1" dirty="0"/>
          </a:p>
        </p:txBody>
      </p:sp>
      <p:pic>
        <p:nvPicPr>
          <p:cNvPr id="14" name="Picture 13">
            <a:extLst>
              <a:ext uri="{FF2B5EF4-FFF2-40B4-BE49-F238E27FC236}">
                <a16:creationId xmlns:a16="http://schemas.microsoft.com/office/drawing/2014/main" id="{80CE8823-4103-4B20-9D72-327938FCCCE6}"/>
              </a:ext>
            </a:extLst>
          </p:cNvPr>
          <p:cNvPicPr>
            <a:picLocks noChangeAspect="1"/>
          </p:cNvPicPr>
          <p:nvPr/>
        </p:nvPicPr>
        <p:blipFill>
          <a:blip r:embed="rId3"/>
          <a:stretch>
            <a:fillRect/>
          </a:stretch>
        </p:blipFill>
        <p:spPr>
          <a:xfrm>
            <a:off x="1565137" y="1228662"/>
            <a:ext cx="9088679" cy="610271"/>
          </a:xfrm>
          <a:prstGeom prst="rect">
            <a:avLst/>
          </a:prstGeom>
          <a:ln w="28575">
            <a:solidFill>
              <a:schemeClr val="tx1"/>
            </a:solidFill>
          </a:ln>
        </p:spPr>
      </p:pic>
      <p:sp>
        <p:nvSpPr>
          <p:cNvPr id="26" name="Rectangle: Rounded Corners 25">
            <a:extLst>
              <a:ext uri="{FF2B5EF4-FFF2-40B4-BE49-F238E27FC236}">
                <a16:creationId xmlns:a16="http://schemas.microsoft.com/office/drawing/2014/main" id="{2D02F032-60AB-4E2D-8ED2-13912DA127A2}"/>
              </a:ext>
            </a:extLst>
          </p:cNvPr>
          <p:cNvSpPr/>
          <p:nvPr/>
        </p:nvSpPr>
        <p:spPr>
          <a:xfrm>
            <a:off x="1364857" y="2169826"/>
            <a:ext cx="9557383" cy="2439581"/>
          </a:xfrm>
          <a:prstGeom prst="roundRect">
            <a:avLst>
              <a:gd name="adj" fmla="val 11321"/>
            </a:avLst>
          </a:prstGeom>
          <a:solidFill>
            <a:srgbClr val="CD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a16="http://schemas.microsoft.com/office/drawing/2014/main" id="{B23FC861-483E-413A-854A-668E0D364DBC}"/>
              </a:ext>
            </a:extLst>
          </p:cNvPr>
          <p:cNvSpPr/>
          <p:nvPr/>
        </p:nvSpPr>
        <p:spPr>
          <a:xfrm>
            <a:off x="1364859" y="2073259"/>
            <a:ext cx="9557380" cy="400173"/>
          </a:xfrm>
          <a:prstGeom prst="roundRect">
            <a:avLst>
              <a:gd name="adj" fmla="val 0"/>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64A237F1-E327-4BAC-AED0-EFE1E401D413}"/>
              </a:ext>
            </a:extLst>
          </p:cNvPr>
          <p:cNvGrpSpPr/>
          <p:nvPr/>
        </p:nvGrpSpPr>
        <p:grpSpPr>
          <a:xfrm>
            <a:off x="1507838" y="2187205"/>
            <a:ext cx="848360" cy="223520"/>
            <a:chOff x="4521200" y="4013200"/>
            <a:chExt cx="848360" cy="223520"/>
          </a:xfrm>
        </p:grpSpPr>
        <p:sp>
          <p:nvSpPr>
            <p:cNvPr id="29" name="Oval 28">
              <a:extLst>
                <a:ext uri="{FF2B5EF4-FFF2-40B4-BE49-F238E27FC236}">
                  <a16:creationId xmlns:a16="http://schemas.microsoft.com/office/drawing/2014/main" id="{129E0666-B346-451B-B8B6-13ACFCE0C5CD}"/>
                </a:ext>
              </a:extLst>
            </p:cNvPr>
            <p:cNvSpPr/>
            <p:nvPr/>
          </p:nvSpPr>
          <p:spPr>
            <a:xfrm>
              <a:off x="4521200" y="4013200"/>
              <a:ext cx="223520" cy="223520"/>
            </a:xfrm>
            <a:prstGeom prst="ellipse">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D55505B3-6149-4661-AAAE-D364AE04F94A}"/>
                </a:ext>
              </a:extLst>
            </p:cNvPr>
            <p:cNvSpPr/>
            <p:nvPr/>
          </p:nvSpPr>
          <p:spPr>
            <a:xfrm>
              <a:off x="4833620" y="4013200"/>
              <a:ext cx="223520" cy="223520"/>
            </a:xfrm>
            <a:prstGeom prst="ellipse">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822C2E60-271C-4C3A-B4DF-40A10093F636}"/>
                </a:ext>
              </a:extLst>
            </p:cNvPr>
            <p:cNvSpPr/>
            <p:nvPr/>
          </p:nvSpPr>
          <p:spPr>
            <a:xfrm>
              <a:off x="5146040" y="4013200"/>
              <a:ext cx="223520" cy="223520"/>
            </a:xfrm>
            <a:prstGeom prst="ellipse">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869CD38A-3E00-4D8F-B91E-B0A2E77A6311}"/>
              </a:ext>
            </a:extLst>
          </p:cNvPr>
          <p:cNvSpPr txBox="1"/>
          <p:nvPr/>
        </p:nvSpPr>
        <p:spPr>
          <a:xfrm>
            <a:off x="1565137" y="2504034"/>
            <a:ext cx="9212402" cy="2031325"/>
          </a:xfrm>
          <a:prstGeom prst="rect">
            <a:avLst/>
          </a:prstGeom>
          <a:noFill/>
        </p:spPr>
        <p:txBody>
          <a:bodyPr wrap="square">
            <a:spAutoFit/>
          </a:bodyPr>
          <a:lstStyle/>
          <a:p>
            <a:pPr algn="just"/>
            <a:r>
              <a:rPr lang="sv-SE" dirty="0"/>
              <a:t>Dalam pengertian demografis, </a:t>
            </a:r>
            <a:r>
              <a:rPr lang="sv-SE" b="1" dirty="0"/>
              <a:t>umur</a:t>
            </a:r>
            <a:r>
              <a:rPr lang="sv-SE" dirty="0"/>
              <a:t> diartikan sebagai satuan waktu (hari, bulan, atau tahun) yang pernah dilalui oleh seseorang dalam kehidupannya. Karena ini umur selalu dibulatkan ke bawah atau umur menurut ulang tahun terakhir. Pengalaman menunjukkan bahwa jawaban responden mengenai umur cenderung dibulatkan ke atas. Untuk itu, perlu ditanyakan kembali apakah responden sudah mencapai umur pada jawaban tersebut. Setelah yakin dengan jawaban mengenai umur responden, isikan umur tersebut ke dalam kotak jawaban. </a:t>
            </a:r>
            <a:r>
              <a:rPr lang="sv-SE" b="1" dirty="0"/>
              <a:t>Isian pada rincian ini antara 0 – 97 tahun</a:t>
            </a:r>
            <a:r>
              <a:rPr lang="sv-SE" dirty="0"/>
              <a:t>. </a:t>
            </a:r>
            <a:endParaRPr lang="en-US" dirty="0"/>
          </a:p>
        </p:txBody>
      </p:sp>
      <p:sp>
        <p:nvSpPr>
          <p:cNvPr id="33" name="TextBox 32">
            <a:extLst>
              <a:ext uri="{FF2B5EF4-FFF2-40B4-BE49-F238E27FC236}">
                <a16:creationId xmlns:a16="http://schemas.microsoft.com/office/drawing/2014/main" id="{358251A4-2A3E-4675-82C0-C0B2E148A3FD}"/>
              </a:ext>
            </a:extLst>
          </p:cNvPr>
          <p:cNvSpPr txBox="1"/>
          <p:nvPr/>
        </p:nvSpPr>
        <p:spPr>
          <a:xfrm>
            <a:off x="2445098" y="2101405"/>
            <a:ext cx="768159" cy="400110"/>
          </a:xfrm>
          <a:prstGeom prst="rect">
            <a:avLst/>
          </a:prstGeom>
          <a:noFill/>
        </p:spPr>
        <p:txBody>
          <a:bodyPr wrap="none" rtlCol="0">
            <a:spAutoFit/>
          </a:bodyPr>
          <a:lstStyle/>
          <a:p>
            <a:r>
              <a:rPr lang="en-US" sz="2000" b="1" dirty="0"/>
              <a:t>P407 </a:t>
            </a:r>
          </a:p>
        </p:txBody>
      </p:sp>
      <p:sp>
        <p:nvSpPr>
          <p:cNvPr id="44" name="TextBox 43">
            <a:extLst>
              <a:ext uri="{FF2B5EF4-FFF2-40B4-BE49-F238E27FC236}">
                <a16:creationId xmlns:a16="http://schemas.microsoft.com/office/drawing/2014/main" id="{FCDC1C82-7187-420A-B457-6AF13E2CDF70}"/>
              </a:ext>
            </a:extLst>
          </p:cNvPr>
          <p:cNvSpPr txBox="1"/>
          <p:nvPr/>
        </p:nvSpPr>
        <p:spPr>
          <a:xfrm>
            <a:off x="4160937" y="354640"/>
            <a:ext cx="442750" cy="369332"/>
          </a:xfrm>
          <a:prstGeom prst="rect">
            <a:avLst/>
          </a:prstGeom>
          <a:noFill/>
        </p:spPr>
        <p:txBody>
          <a:bodyPr wrap="none" rtlCol="0">
            <a:spAutoFit/>
          </a:bodyPr>
          <a:lstStyle/>
          <a:p>
            <a:r>
              <a:rPr lang="en-US" dirty="0">
                <a:solidFill>
                  <a:schemeClr val="bg1"/>
                </a:solidFill>
              </a:rPr>
              <a:t>[1]</a:t>
            </a:r>
          </a:p>
        </p:txBody>
      </p:sp>
    </p:spTree>
    <p:extLst>
      <p:ext uri="{BB962C8B-B14F-4D97-AF65-F5344CB8AC3E}">
        <p14:creationId xmlns:p14="http://schemas.microsoft.com/office/powerpoint/2010/main" val="37081706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17A87"/>
        </a:solidFill>
        <a:effectLst/>
      </p:bgPr>
    </p:bg>
    <p:spTree>
      <p:nvGrpSpPr>
        <p:cNvPr id="1" name=""/>
        <p:cNvGrpSpPr/>
        <p:nvPr/>
      </p:nvGrpSpPr>
      <p:grpSpPr>
        <a:xfrm>
          <a:off x="0" y="0"/>
          <a:ext cx="0" cy="0"/>
          <a:chOff x="0" y="0"/>
          <a:chExt cx="0" cy="0"/>
        </a:xfrm>
      </p:grpSpPr>
      <p:sp>
        <p:nvSpPr>
          <p:cNvPr id="109" name="Freeform: Shape 108">
            <a:extLst>
              <a:ext uri="{FF2B5EF4-FFF2-40B4-BE49-F238E27FC236}">
                <a16:creationId xmlns:a16="http://schemas.microsoft.com/office/drawing/2014/main" id="{E6908EE7-AC59-4910-B89D-72CD3BC5E345}"/>
              </a:ext>
            </a:extLst>
          </p:cNvPr>
          <p:cNvSpPr/>
          <p:nvPr/>
        </p:nvSpPr>
        <p:spPr>
          <a:xfrm flipH="1">
            <a:off x="-3438" y="3649716"/>
            <a:ext cx="1311665" cy="3208283"/>
          </a:xfrm>
          <a:custGeom>
            <a:avLst/>
            <a:gdLst>
              <a:gd name="connsiteX0" fmla="*/ 1667774 w 1673524"/>
              <a:gd name="connsiteY0" fmla="*/ 0 h 3335547"/>
              <a:gd name="connsiteX1" fmla="*/ 1673524 w 1673524"/>
              <a:gd name="connsiteY1" fmla="*/ 290 h 3335547"/>
              <a:gd name="connsiteX2" fmla="*/ 1673524 w 1673524"/>
              <a:gd name="connsiteY2" fmla="*/ 3335258 h 3335547"/>
              <a:gd name="connsiteX3" fmla="*/ 1667795 w 1673524"/>
              <a:gd name="connsiteY3" fmla="*/ 3335547 h 3335547"/>
              <a:gd name="connsiteX4" fmla="*/ 1667754 w 1673524"/>
              <a:gd name="connsiteY4" fmla="*/ 3335547 h 3335547"/>
              <a:gd name="connsiteX5" fmla="*/ 1497254 w 1673524"/>
              <a:gd name="connsiteY5" fmla="*/ 3326938 h 3335547"/>
              <a:gd name="connsiteX6" fmla="*/ 0 w 1673524"/>
              <a:gd name="connsiteY6" fmla="*/ 1667774 h 3335547"/>
              <a:gd name="connsiteX7" fmla="*/ 1667774 w 1673524"/>
              <a:gd name="connsiteY7" fmla="*/ 0 h 3335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73524" h="3335547">
                <a:moveTo>
                  <a:pt x="1667774" y="0"/>
                </a:moveTo>
                <a:lnTo>
                  <a:pt x="1673524" y="290"/>
                </a:lnTo>
                <a:lnTo>
                  <a:pt x="1673524" y="3335258"/>
                </a:lnTo>
                <a:lnTo>
                  <a:pt x="1667795" y="3335547"/>
                </a:lnTo>
                <a:lnTo>
                  <a:pt x="1667754" y="3335547"/>
                </a:lnTo>
                <a:lnTo>
                  <a:pt x="1497254" y="3326938"/>
                </a:lnTo>
                <a:cubicBezTo>
                  <a:pt x="656269" y="3241531"/>
                  <a:pt x="0" y="2531292"/>
                  <a:pt x="0" y="1667774"/>
                </a:cubicBezTo>
                <a:cubicBezTo>
                  <a:pt x="0" y="746688"/>
                  <a:pt x="746688" y="0"/>
                  <a:pt x="1667774" y="0"/>
                </a:cubicBezTo>
                <a:close/>
              </a:path>
            </a:pathLst>
          </a:custGeom>
          <a:solidFill>
            <a:srgbClr val="FFD46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dirty="0"/>
          </a:p>
        </p:txBody>
      </p:sp>
      <p:sp>
        <p:nvSpPr>
          <p:cNvPr id="42" name="Rectangle: Rounded Corners 41">
            <a:extLst>
              <a:ext uri="{FF2B5EF4-FFF2-40B4-BE49-F238E27FC236}">
                <a16:creationId xmlns:a16="http://schemas.microsoft.com/office/drawing/2014/main" id="{42EB33EB-A922-4119-BB81-1B4EAB8B036C}"/>
              </a:ext>
            </a:extLst>
          </p:cNvPr>
          <p:cNvSpPr/>
          <p:nvPr/>
        </p:nvSpPr>
        <p:spPr>
          <a:xfrm>
            <a:off x="1171978" y="2466380"/>
            <a:ext cx="9745318" cy="812725"/>
          </a:xfrm>
          <a:prstGeom prst="roundRect">
            <a:avLst>
              <a:gd name="adj" fmla="val 0"/>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2238CEAD-B772-4136-9C90-1C8EC6423014}"/>
              </a:ext>
            </a:extLst>
          </p:cNvPr>
          <p:cNvSpPr/>
          <p:nvPr/>
        </p:nvSpPr>
        <p:spPr>
          <a:xfrm>
            <a:off x="1274705" y="2408543"/>
            <a:ext cx="9557380" cy="812725"/>
          </a:xfrm>
          <a:prstGeom prst="roundRect">
            <a:avLst>
              <a:gd name="adj" fmla="val 0"/>
            </a:avLst>
          </a:prstGeom>
          <a:solidFill>
            <a:srgbClr val="CD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313FC13-CC43-F71D-44C8-80E1FE95B12E}"/>
              </a:ext>
            </a:extLst>
          </p:cNvPr>
          <p:cNvSpPr/>
          <p:nvPr/>
        </p:nvSpPr>
        <p:spPr>
          <a:xfrm>
            <a:off x="4618299" y="130088"/>
            <a:ext cx="7573701" cy="440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5C7E3E1-3D4C-5861-0A0A-8850109E81D1}"/>
              </a:ext>
            </a:extLst>
          </p:cNvPr>
          <p:cNvSpPr>
            <a:spLocks noGrp="1"/>
          </p:cNvSpPr>
          <p:nvPr>
            <p:ph type="sldNum" sz="quarter" idx="12"/>
          </p:nvPr>
        </p:nvSpPr>
        <p:spPr/>
        <p:txBody>
          <a:bodyPr/>
          <a:lstStyle/>
          <a:p>
            <a:fld id="{CC654CF9-303B-454A-8191-95AAB032BDB2}" type="slidenum">
              <a:rPr lang="en-US" smtClean="0"/>
              <a:pPr/>
              <a:t>12</a:t>
            </a:fld>
            <a:endParaRPr lang="en-US" dirty="0"/>
          </a:p>
        </p:txBody>
      </p:sp>
      <p:grpSp>
        <p:nvGrpSpPr>
          <p:cNvPr id="3" name="Group 2">
            <a:extLst>
              <a:ext uri="{FF2B5EF4-FFF2-40B4-BE49-F238E27FC236}">
                <a16:creationId xmlns:a16="http://schemas.microsoft.com/office/drawing/2014/main" id="{B3CD6C78-0F2D-37F2-55F8-E717A21537C5}"/>
              </a:ext>
            </a:extLst>
          </p:cNvPr>
          <p:cNvGrpSpPr/>
          <p:nvPr/>
        </p:nvGrpSpPr>
        <p:grpSpPr>
          <a:xfrm>
            <a:off x="-659757" y="95126"/>
            <a:ext cx="437309" cy="3187665"/>
            <a:chOff x="-659757" y="95126"/>
            <a:chExt cx="437309" cy="3187665"/>
          </a:xfrm>
        </p:grpSpPr>
        <p:sp>
          <p:nvSpPr>
            <p:cNvPr id="4" name="Rectangle 3">
              <a:extLst>
                <a:ext uri="{FF2B5EF4-FFF2-40B4-BE49-F238E27FC236}">
                  <a16:creationId xmlns:a16="http://schemas.microsoft.com/office/drawing/2014/main" id="{58435607-5E0E-67FC-38E1-27930E57E910}"/>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67CE726-3D26-45C0-6304-F092A4393364}"/>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E7FCD8-7F08-25F6-D0C9-D46514CECB84}"/>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EA92A3-2202-C749-E9AB-C306275778CD}"/>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993C5D-0FE6-BBBF-9CC7-4FE2C2EE43DC}"/>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Shape 8">
            <a:extLst>
              <a:ext uri="{FF2B5EF4-FFF2-40B4-BE49-F238E27FC236}">
                <a16:creationId xmlns:a16="http://schemas.microsoft.com/office/drawing/2014/main" id="{05E55D45-58CC-CB11-F2E9-022C72AB0E82}"/>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4A769A74-EF9D-3258-8368-B6932DC26572}"/>
              </a:ext>
            </a:extLst>
          </p:cNvPr>
          <p:cNvSpPr txBox="1"/>
          <p:nvPr/>
        </p:nvSpPr>
        <p:spPr>
          <a:xfrm>
            <a:off x="358815" y="130088"/>
            <a:ext cx="3944093"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407</a:t>
            </a:r>
          </a:p>
        </p:txBody>
      </p:sp>
      <p:sp>
        <p:nvSpPr>
          <p:cNvPr id="12" name="TextBox 11">
            <a:extLst>
              <a:ext uri="{FF2B5EF4-FFF2-40B4-BE49-F238E27FC236}">
                <a16:creationId xmlns:a16="http://schemas.microsoft.com/office/drawing/2014/main" id="{1F39C01B-1B0C-C732-9C1A-A4A772C2B3D2}"/>
              </a:ext>
            </a:extLst>
          </p:cNvPr>
          <p:cNvSpPr txBox="1"/>
          <p:nvPr/>
        </p:nvSpPr>
        <p:spPr>
          <a:xfrm>
            <a:off x="8542117" y="141663"/>
            <a:ext cx="3220497" cy="369332"/>
          </a:xfrm>
          <a:prstGeom prst="rect">
            <a:avLst/>
          </a:prstGeom>
          <a:noFill/>
        </p:spPr>
        <p:txBody>
          <a:bodyPr wrap="none" rtlCol="0">
            <a:spAutoFit/>
          </a:bodyPr>
          <a:lstStyle/>
          <a:p>
            <a:r>
              <a:rPr lang="en-US" i="1" dirty="0" err="1">
                <a:solidFill>
                  <a:srgbClr val="017A87"/>
                </a:solidFill>
              </a:rPr>
              <a:t>lihat</a:t>
            </a:r>
            <a:r>
              <a:rPr lang="en-US" i="1" dirty="0">
                <a:solidFill>
                  <a:srgbClr val="017A87"/>
                </a:solidFill>
              </a:rPr>
              <a:t> </a:t>
            </a:r>
            <a:r>
              <a:rPr lang="en-US" i="1" dirty="0" err="1">
                <a:solidFill>
                  <a:srgbClr val="017A87"/>
                </a:solidFill>
              </a:rPr>
              <a:t>buku</a:t>
            </a:r>
            <a:r>
              <a:rPr lang="en-US" i="1" dirty="0">
                <a:solidFill>
                  <a:srgbClr val="017A87"/>
                </a:solidFill>
              </a:rPr>
              <a:t> </a:t>
            </a:r>
            <a:r>
              <a:rPr lang="en-US" i="1" dirty="0" err="1">
                <a:solidFill>
                  <a:srgbClr val="017A87"/>
                </a:solidFill>
              </a:rPr>
              <a:t>pedoman</a:t>
            </a:r>
            <a:r>
              <a:rPr lang="en-US" i="1" dirty="0">
                <a:solidFill>
                  <a:srgbClr val="017A87"/>
                </a:solidFill>
              </a:rPr>
              <a:t> </a:t>
            </a:r>
            <a:r>
              <a:rPr lang="en-US" i="1" dirty="0" err="1">
                <a:solidFill>
                  <a:srgbClr val="017A87"/>
                </a:solidFill>
              </a:rPr>
              <a:t>halaman</a:t>
            </a:r>
            <a:r>
              <a:rPr lang="en-US" i="1" dirty="0">
                <a:solidFill>
                  <a:srgbClr val="017A87"/>
                </a:solidFill>
              </a:rPr>
              <a:t> 82</a:t>
            </a:r>
          </a:p>
        </p:txBody>
      </p:sp>
      <p:sp>
        <p:nvSpPr>
          <p:cNvPr id="35" name="Rectangle 34">
            <a:extLst>
              <a:ext uri="{FF2B5EF4-FFF2-40B4-BE49-F238E27FC236}">
                <a16:creationId xmlns:a16="http://schemas.microsoft.com/office/drawing/2014/main" id="{492DEC81-D4ED-492E-8C87-09725D19E227}"/>
              </a:ext>
            </a:extLst>
          </p:cNvPr>
          <p:cNvSpPr/>
          <p:nvPr/>
        </p:nvSpPr>
        <p:spPr>
          <a:xfrm>
            <a:off x="3066268" y="3981390"/>
            <a:ext cx="6059464" cy="2424347"/>
          </a:xfrm>
          <a:prstGeom prst="rect">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1750B447-55BC-404E-AF4D-50A93D12662B}"/>
              </a:ext>
            </a:extLst>
          </p:cNvPr>
          <p:cNvSpPr txBox="1"/>
          <p:nvPr/>
        </p:nvSpPr>
        <p:spPr>
          <a:xfrm>
            <a:off x="3634465" y="4443591"/>
            <a:ext cx="1839593" cy="369332"/>
          </a:xfrm>
          <a:prstGeom prst="rect">
            <a:avLst/>
          </a:prstGeom>
          <a:noFill/>
        </p:spPr>
        <p:txBody>
          <a:bodyPr wrap="square">
            <a:spAutoFit/>
          </a:bodyPr>
          <a:lstStyle/>
          <a:p>
            <a:r>
              <a:rPr lang="fi-FI" b="1" dirty="0">
                <a:solidFill>
                  <a:schemeClr val="bg1"/>
                </a:solidFill>
              </a:rPr>
              <a:t>10 Bulan</a:t>
            </a:r>
          </a:p>
        </p:txBody>
      </p:sp>
      <p:sp>
        <p:nvSpPr>
          <p:cNvPr id="38" name="Rectangle: Rounded Corners 37">
            <a:extLst>
              <a:ext uri="{FF2B5EF4-FFF2-40B4-BE49-F238E27FC236}">
                <a16:creationId xmlns:a16="http://schemas.microsoft.com/office/drawing/2014/main" id="{F3F4941A-BFDC-40FB-B1E4-036201C301A6}"/>
              </a:ext>
            </a:extLst>
          </p:cNvPr>
          <p:cNvSpPr/>
          <p:nvPr/>
        </p:nvSpPr>
        <p:spPr>
          <a:xfrm>
            <a:off x="2897681" y="3762737"/>
            <a:ext cx="1213185" cy="437309"/>
          </a:xfrm>
          <a:prstGeom prst="roundRect">
            <a:avLst>
              <a:gd name="adj" fmla="val 41165"/>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2435AA18-31D4-43E2-8569-773178827424}"/>
              </a:ext>
            </a:extLst>
          </p:cNvPr>
          <p:cNvSpPr txBox="1"/>
          <p:nvPr/>
        </p:nvSpPr>
        <p:spPr>
          <a:xfrm>
            <a:off x="3066268" y="3774110"/>
            <a:ext cx="876009" cy="369332"/>
          </a:xfrm>
          <a:prstGeom prst="rect">
            <a:avLst/>
          </a:prstGeom>
          <a:noFill/>
        </p:spPr>
        <p:txBody>
          <a:bodyPr wrap="none" rtlCol="0">
            <a:spAutoFit/>
          </a:bodyPr>
          <a:lstStyle/>
          <a:p>
            <a:r>
              <a:rPr lang="en-US" b="1" dirty="0" err="1">
                <a:solidFill>
                  <a:srgbClr val="FFFF00"/>
                </a:solidFill>
              </a:rPr>
              <a:t>Contoh</a:t>
            </a:r>
            <a:endParaRPr lang="en-US" b="1" dirty="0">
              <a:solidFill>
                <a:srgbClr val="FFFF00"/>
              </a:solidFill>
            </a:endParaRPr>
          </a:p>
        </p:txBody>
      </p:sp>
      <p:sp>
        <p:nvSpPr>
          <p:cNvPr id="40" name="TextBox 39">
            <a:extLst>
              <a:ext uri="{FF2B5EF4-FFF2-40B4-BE49-F238E27FC236}">
                <a16:creationId xmlns:a16="http://schemas.microsoft.com/office/drawing/2014/main" id="{F0518BA1-2B2D-4B1A-B3DE-7B4EFF635CF9}"/>
              </a:ext>
            </a:extLst>
          </p:cNvPr>
          <p:cNvSpPr txBox="1"/>
          <p:nvPr/>
        </p:nvSpPr>
        <p:spPr>
          <a:xfrm>
            <a:off x="1405798" y="2466380"/>
            <a:ext cx="9380403" cy="646331"/>
          </a:xfrm>
          <a:prstGeom prst="rect">
            <a:avLst/>
          </a:prstGeom>
          <a:noFill/>
        </p:spPr>
        <p:txBody>
          <a:bodyPr wrap="square">
            <a:spAutoFit/>
          </a:bodyPr>
          <a:lstStyle/>
          <a:p>
            <a:pPr algn="ctr" rtl="0">
              <a:spcBef>
                <a:spcPts val="300"/>
              </a:spcBef>
              <a:spcAft>
                <a:spcPts val="600"/>
              </a:spcAft>
            </a:pPr>
            <a:r>
              <a:rPr lang="en-US" b="1" i="0" u="none" strike="noStrike" dirty="0" err="1">
                <a:effectLst/>
              </a:rPr>
              <a:t>Untuk</a:t>
            </a:r>
            <a:r>
              <a:rPr lang="en-US" b="1" i="0" u="none" strike="noStrike" dirty="0">
                <a:effectLst/>
              </a:rPr>
              <a:t> </a:t>
            </a:r>
            <a:r>
              <a:rPr lang="en-US" b="1" i="0" u="none" strike="noStrike" dirty="0" err="1">
                <a:effectLst/>
              </a:rPr>
              <a:t>pengisian</a:t>
            </a:r>
            <a:r>
              <a:rPr lang="en-US" b="1" i="0" u="none" strike="noStrike" dirty="0">
                <a:effectLst/>
              </a:rPr>
              <a:t> </a:t>
            </a:r>
            <a:r>
              <a:rPr lang="en-US" b="1" i="0" u="none" strike="noStrike" dirty="0" err="1">
                <a:effectLst/>
              </a:rPr>
              <a:t>umur</a:t>
            </a:r>
            <a:r>
              <a:rPr lang="en-US" b="1" i="0" u="none" strike="noStrike" dirty="0">
                <a:effectLst/>
              </a:rPr>
              <a:t> </a:t>
            </a:r>
            <a:r>
              <a:rPr lang="en-US" b="1" i="0" u="none" strike="noStrike" dirty="0" err="1">
                <a:effectLst/>
              </a:rPr>
              <a:t>hanya</a:t>
            </a:r>
            <a:r>
              <a:rPr lang="en-US" b="1" i="0" u="none" strike="noStrike" dirty="0">
                <a:effectLst/>
              </a:rPr>
              <a:t> </a:t>
            </a:r>
            <a:r>
              <a:rPr lang="en-US" b="1" i="0" u="none" strike="noStrike" dirty="0" err="1">
                <a:effectLst/>
              </a:rPr>
              <a:t>disediakan</a:t>
            </a:r>
            <a:r>
              <a:rPr lang="en-US" b="1" i="0" u="none" strike="noStrike" dirty="0">
                <a:effectLst/>
              </a:rPr>
              <a:t> </a:t>
            </a:r>
            <a:r>
              <a:rPr lang="en-US" b="1" i="0" u="none" strike="noStrike" dirty="0" err="1">
                <a:effectLst/>
              </a:rPr>
              <a:t>dua</a:t>
            </a:r>
            <a:r>
              <a:rPr lang="en-US" b="1" i="0" u="none" strike="noStrike" dirty="0">
                <a:effectLst/>
              </a:rPr>
              <a:t> </a:t>
            </a:r>
            <a:r>
              <a:rPr lang="en-US" b="1" i="0" u="none" strike="noStrike" dirty="0" err="1">
                <a:effectLst/>
              </a:rPr>
              <a:t>kotak</a:t>
            </a:r>
            <a:r>
              <a:rPr lang="en-US" b="1" i="0" u="none" strike="noStrike" dirty="0">
                <a:effectLst/>
              </a:rPr>
              <a:t>, </a:t>
            </a:r>
            <a:r>
              <a:rPr lang="en-US" b="1" i="0" u="none" strike="noStrike" dirty="0" err="1">
                <a:effectLst/>
              </a:rPr>
              <a:t>bagi</a:t>
            </a:r>
            <a:r>
              <a:rPr lang="en-US" b="1" i="0" u="none" strike="noStrike" dirty="0">
                <a:effectLst/>
              </a:rPr>
              <a:t> yang </a:t>
            </a:r>
            <a:r>
              <a:rPr lang="en-US" b="1" i="0" u="none" strike="noStrike" dirty="0" err="1">
                <a:effectLst/>
              </a:rPr>
              <a:t>umurnya</a:t>
            </a:r>
            <a:r>
              <a:rPr lang="en-US" b="1" i="0" u="none" strike="noStrike" dirty="0">
                <a:effectLst/>
              </a:rPr>
              <a:t> </a:t>
            </a:r>
            <a:r>
              <a:rPr lang="en-US" b="1" i="0" u="none" strike="noStrike" dirty="0" err="1">
                <a:effectLst/>
              </a:rPr>
              <a:t>kurang</a:t>
            </a:r>
            <a:r>
              <a:rPr lang="en-US" b="1" i="0" u="none" strike="noStrike" dirty="0">
                <a:effectLst/>
              </a:rPr>
              <a:t> </a:t>
            </a:r>
            <a:r>
              <a:rPr lang="en-US" b="1" i="0" u="none" strike="noStrike" dirty="0" err="1">
                <a:effectLst/>
              </a:rPr>
              <a:t>dari</a:t>
            </a:r>
            <a:r>
              <a:rPr lang="en-US" b="1" i="0" u="none" strike="noStrike" dirty="0">
                <a:effectLst/>
              </a:rPr>
              <a:t> 10 </a:t>
            </a:r>
            <a:r>
              <a:rPr lang="en-US" b="1" i="0" u="none" strike="noStrike" dirty="0" err="1">
                <a:effectLst/>
              </a:rPr>
              <a:t>tahun</a:t>
            </a:r>
            <a:r>
              <a:rPr lang="en-US" b="1" i="0" u="none" strike="noStrike" dirty="0">
                <a:effectLst/>
              </a:rPr>
              <a:t> </a:t>
            </a:r>
            <a:r>
              <a:rPr lang="en-US" b="1" i="0" u="none" strike="noStrike" dirty="0" err="1">
                <a:effectLst/>
              </a:rPr>
              <a:t>harus</a:t>
            </a:r>
            <a:r>
              <a:rPr lang="en-US" b="1" i="0" u="none" strike="noStrike" dirty="0">
                <a:effectLst/>
              </a:rPr>
              <a:t> </a:t>
            </a:r>
            <a:r>
              <a:rPr lang="en-US" b="1" i="0" u="none" strike="noStrike" dirty="0" err="1">
                <a:effectLst/>
              </a:rPr>
              <a:t>ditambahkan</a:t>
            </a:r>
            <a:r>
              <a:rPr lang="en-US" b="1" i="0" u="none" strike="noStrike" dirty="0">
                <a:effectLst/>
              </a:rPr>
              <a:t> </a:t>
            </a:r>
            <a:r>
              <a:rPr lang="en-US" b="1" i="0" u="none" strike="noStrike" dirty="0" err="1">
                <a:effectLst/>
              </a:rPr>
              <a:t>angka</a:t>
            </a:r>
            <a:r>
              <a:rPr lang="en-US" b="1" i="0" u="none" strike="noStrike" dirty="0">
                <a:effectLst/>
              </a:rPr>
              <a:t> 0 di </a:t>
            </a:r>
            <a:r>
              <a:rPr lang="en-US" b="1" i="0" u="none" strike="noStrike" dirty="0" err="1">
                <a:effectLst/>
              </a:rPr>
              <a:t>kotak</a:t>
            </a:r>
            <a:r>
              <a:rPr lang="en-US" b="1" i="0" u="none" strike="noStrike" dirty="0">
                <a:effectLst/>
              </a:rPr>
              <a:t> </a:t>
            </a:r>
            <a:r>
              <a:rPr lang="en-US" b="1" i="0" u="none" strike="noStrike" dirty="0" err="1">
                <a:effectLst/>
              </a:rPr>
              <a:t>pertama</a:t>
            </a:r>
            <a:r>
              <a:rPr lang="en-US" b="1" i="0" u="none" strike="noStrike" dirty="0">
                <a:effectLst/>
              </a:rPr>
              <a:t> dan yang </a:t>
            </a:r>
            <a:r>
              <a:rPr lang="en-US" b="1" i="0" u="none" strike="noStrike" dirty="0" err="1">
                <a:effectLst/>
              </a:rPr>
              <a:t>umurnya</a:t>
            </a:r>
            <a:r>
              <a:rPr lang="en-US" b="1" i="0" u="none" strike="noStrike" dirty="0">
                <a:effectLst/>
              </a:rPr>
              <a:t> 97 </a:t>
            </a:r>
            <a:r>
              <a:rPr lang="en-US" b="1" i="0" u="none" strike="noStrike" dirty="0" err="1">
                <a:effectLst/>
              </a:rPr>
              <a:t>tahun</a:t>
            </a:r>
            <a:r>
              <a:rPr lang="en-US" b="1" i="0" u="none" strike="noStrike" dirty="0">
                <a:effectLst/>
              </a:rPr>
              <a:t> </a:t>
            </a:r>
            <a:r>
              <a:rPr lang="en-US" b="1" i="0" u="none" strike="noStrike" dirty="0" err="1">
                <a:effectLst/>
              </a:rPr>
              <a:t>atau</a:t>
            </a:r>
            <a:r>
              <a:rPr lang="en-US" b="1" i="0" u="none" strike="noStrike" dirty="0">
                <a:effectLst/>
              </a:rPr>
              <a:t> </a:t>
            </a:r>
            <a:r>
              <a:rPr lang="en-US" b="1" i="0" u="none" strike="noStrike" dirty="0" err="1">
                <a:effectLst/>
              </a:rPr>
              <a:t>lebih</a:t>
            </a:r>
            <a:r>
              <a:rPr lang="en-US" b="1" i="0" u="none" strike="noStrike" dirty="0">
                <a:effectLst/>
              </a:rPr>
              <a:t> </a:t>
            </a:r>
            <a:r>
              <a:rPr lang="en-US" b="1" i="0" u="none" strike="noStrike" dirty="0" err="1">
                <a:effectLst/>
              </a:rPr>
              <a:t>tuliskan</a:t>
            </a:r>
            <a:r>
              <a:rPr lang="en-US" b="1" i="0" u="none" strike="noStrike" dirty="0">
                <a:effectLst/>
              </a:rPr>
              <a:t> 97. </a:t>
            </a:r>
            <a:endParaRPr lang="en-US" dirty="0"/>
          </a:p>
        </p:txBody>
      </p:sp>
      <p:sp>
        <p:nvSpPr>
          <p:cNvPr id="43" name="TextBox 42">
            <a:extLst>
              <a:ext uri="{FF2B5EF4-FFF2-40B4-BE49-F238E27FC236}">
                <a16:creationId xmlns:a16="http://schemas.microsoft.com/office/drawing/2014/main" id="{196B8418-230C-4DDF-AEDB-ADA5CE9E033F}"/>
              </a:ext>
            </a:extLst>
          </p:cNvPr>
          <p:cNvSpPr txBox="1"/>
          <p:nvPr/>
        </p:nvSpPr>
        <p:spPr>
          <a:xfrm>
            <a:off x="3630437" y="5108570"/>
            <a:ext cx="1839593" cy="369332"/>
          </a:xfrm>
          <a:prstGeom prst="rect">
            <a:avLst/>
          </a:prstGeom>
          <a:noFill/>
        </p:spPr>
        <p:txBody>
          <a:bodyPr wrap="square">
            <a:spAutoFit/>
          </a:bodyPr>
          <a:lstStyle/>
          <a:p>
            <a:r>
              <a:rPr lang="fi-FI" b="1" dirty="0">
                <a:solidFill>
                  <a:schemeClr val="bg1"/>
                </a:solidFill>
              </a:rPr>
              <a:t>5 tahun 01 bulan</a:t>
            </a:r>
          </a:p>
        </p:txBody>
      </p:sp>
      <p:sp>
        <p:nvSpPr>
          <p:cNvPr id="44" name="TextBox 43">
            <a:extLst>
              <a:ext uri="{FF2B5EF4-FFF2-40B4-BE49-F238E27FC236}">
                <a16:creationId xmlns:a16="http://schemas.microsoft.com/office/drawing/2014/main" id="{3CF9495A-7DDE-4A2A-8345-37D7847EA665}"/>
              </a:ext>
            </a:extLst>
          </p:cNvPr>
          <p:cNvSpPr txBox="1"/>
          <p:nvPr/>
        </p:nvSpPr>
        <p:spPr>
          <a:xfrm>
            <a:off x="3630437" y="5773549"/>
            <a:ext cx="1839593" cy="369332"/>
          </a:xfrm>
          <a:prstGeom prst="rect">
            <a:avLst/>
          </a:prstGeom>
          <a:noFill/>
        </p:spPr>
        <p:txBody>
          <a:bodyPr wrap="square">
            <a:spAutoFit/>
          </a:bodyPr>
          <a:lstStyle/>
          <a:p>
            <a:r>
              <a:rPr lang="fi-FI" b="1" dirty="0">
                <a:solidFill>
                  <a:schemeClr val="bg1"/>
                </a:solidFill>
              </a:rPr>
              <a:t>102 tahun</a:t>
            </a:r>
          </a:p>
        </p:txBody>
      </p:sp>
      <p:sp>
        <p:nvSpPr>
          <p:cNvPr id="18" name="Rectangle 17">
            <a:extLst>
              <a:ext uri="{FF2B5EF4-FFF2-40B4-BE49-F238E27FC236}">
                <a16:creationId xmlns:a16="http://schemas.microsoft.com/office/drawing/2014/main" id="{1F814EAB-1C7B-4369-9959-8772CDACB791}"/>
              </a:ext>
            </a:extLst>
          </p:cNvPr>
          <p:cNvSpPr/>
          <p:nvPr/>
        </p:nvSpPr>
        <p:spPr>
          <a:xfrm>
            <a:off x="7631784" y="4407325"/>
            <a:ext cx="429779" cy="429779"/>
          </a:xfrm>
          <a:prstGeom prst="rect">
            <a:avLst/>
          </a:prstGeom>
          <a:solidFill>
            <a:srgbClr val="0C7B9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4188AC68-E94E-4310-8C8F-226DEE119ADF}"/>
              </a:ext>
            </a:extLst>
          </p:cNvPr>
          <p:cNvSpPr/>
          <p:nvPr/>
        </p:nvSpPr>
        <p:spPr>
          <a:xfrm>
            <a:off x="8061563" y="4407324"/>
            <a:ext cx="429779" cy="429779"/>
          </a:xfrm>
          <a:prstGeom prst="rect">
            <a:avLst/>
          </a:prstGeom>
          <a:solidFill>
            <a:srgbClr val="0C7B9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8F5576A6-9C42-416D-B6A2-9165B2AF83B9}"/>
              </a:ext>
            </a:extLst>
          </p:cNvPr>
          <p:cNvSpPr/>
          <p:nvPr/>
        </p:nvSpPr>
        <p:spPr>
          <a:xfrm>
            <a:off x="7631784" y="5080919"/>
            <a:ext cx="429779" cy="429779"/>
          </a:xfrm>
          <a:prstGeom prst="rect">
            <a:avLst/>
          </a:prstGeom>
          <a:solidFill>
            <a:srgbClr val="0C7B9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4BFA5739-B556-43F3-A584-F3DCBF34835D}"/>
              </a:ext>
            </a:extLst>
          </p:cNvPr>
          <p:cNvSpPr/>
          <p:nvPr/>
        </p:nvSpPr>
        <p:spPr>
          <a:xfrm>
            <a:off x="8061563" y="5080918"/>
            <a:ext cx="429779" cy="429779"/>
          </a:xfrm>
          <a:prstGeom prst="rect">
            <a:avLst/>
          </a:prstGeom>
          <a:solidFill>
            <a:srgbClr val="0C7B9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FC8009F9-06FC-4F34-9974-1A1BC4F74AD2}"/>
              </a:ext>
            </a:extLst>
          </p:cNvPr>
          <p:cNvSpPr/>
          <p:nvPr/>
        </p:nvSpPr>
        <p:spPr>
          <a:xfrm>
            <a:off x="7631784" y="5743327"/>
            <a:ext cx="429779" cy="429779"/>
          </a:xfrm>
          <a:prstGeom prst="rect">
            <a:avLst/>
          </a:prstGeom>
          <a:solidFill>
            <a:srgbClr val="0C7B9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4C4D7DB6-A68D-45C7-9F6D-4C5E5C1D3B89}"/>
              </a:ext>
            </a:extLst>
          </p:cNvPr>
          <p:cNvSpPr/>
          <p:nvPr/>
        </p:nvSpPr>
        <p:spPr>
          <a:xfrm>
            <a:off x="8061563" y="5743326"/>
            <a:ext cx="429779" cy="429779"/>
          </a:xfrm>
          <a:prstGeom prst="rect">
            <a:avLst/>
          </a:prstGeom>
          <a:solidFill>
            <a:srgbClr val="0C7B9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1" name="Group 50">
            <a:extLst>
              <a:ext uri="{FF2B5EF4-FFF2-40B4-BE49-F238E27FC236}">
                <a16:creationId xmlns:a16="http://schemas.microsoft.com/office/drawing/2014/main" id="{901C3730-29FF-4596-8A94-36FE82999F5A}"/>
              </a:ext>
            </a:extLst>
          </p:cNvPr>
          <p:cNvGrpSpPr/>
          <p:nvPr/>
        </p:nvGrpSpPr>
        <p:grpSpPr>
          <a:xfrm>
            <a:off x="7696751" y="4443179"/>
            <a:ext cx="730920" cy="400110"/>
            <a:chOff x="5543255" y="2703649"/>
            <a:chExt cx="730920" cy="400110"/>
          </a:xfrm>
        </p:grpSpPr>
        <p:sp>
          <p:nvSpPr>
            <p:cNvPr id="52" name="TextBox 51">
              <a:extLst>
                <a:ext uri="{FF2B5EF4-FFF2-40B4-BE49-F238E27FC236}">
                  <a16:creationId xmlns:a16="http://schemas.microsoft.com/office/drawing/2014/main" id="{A4CB3272-9BE9-4BC8-B490-DCE86244CD3D}"/>
                </a:ext>
              </a:extLst>
            </p:cNvPr>
            <p:cNvSpPr txBox="1"/>
            <p:nvPr/>
          </p:nvSpPr>
          <p:spPr>
            <a:xfrm>
              <a:off x="5901957" y="2703649"/>
              <a:ext cx="372218" cy="400110"/>
            </a:xfrm>
            <a:prstGeom prst="rect">
              <a:avLst/>
            </a:prstGeom>
            <a:noFill/>
          </p:spPr>
          <p:txBody>
            <a:bodyPr wrap="none" rtlCol="0">
              <a:spAutoFit/>
            </a:bodyPr>
            <a:lstStyle/>
            <a:p>
              <a:r>
                <a:rPr lang="en-US" sz="2000" b="1" dirty="0">
                  <a:solidFill>
                    <a:schemeClr val="bg1"/>
                  </a:solidFill>
                </a:rPr>
                <a:t> 0</a:t>
              </a:r>
            </a:p>
          </p:txBody>
        </p:sp>
        <p:sp>
          <p:nvSpPr>
            <p:cNvPr id="53" name="TextBox 52">
              <a:extLst>
                <a:ext uri="{FF2B5EF4-FFF2-40B4-BE49-F238E27FC236}">
                  <a16:creationId xmlns:a16="http://schemas.microsoft.com/office/drawing/2014/main" id="{0978021F-A0DD-4309-B943-70196E915EE3}"/>
                </a:ext>
              </a:extLst>
            </p:cNvPr>
            <p:cNvSpPr txBox="1"/>
            <p:nvPr/>
          </p:nvSpPr>
          <p:spPr>
            <a:xfrm>
              <a:off x="5543255" y="2703649"/>
              <a:ext cx="314510" cy="400110"/>
            </a:xfrm>
            <a:prstGeom prst="rect">
              <a:avLst/>
            </a:prstGeom>
            <a:noFill/>
          </p:spPr>
          <p:txBody>
            <a:bodyPr wrap="none" rtlCol="0">
              <a:spAutoFit/>
            </a:bodyPr>
            <a:lstStyle/>
            <a:p>
              <a:r>
                <a:rPr lang="en-US" sz="2000" b="1" dirty="0">
                  <a:solidFill>
                    <a:schemeClr val="bg1"/>
                  </a:solidFill>
                </a:rPr>
                <a:t>0</a:t>
              </a:r>
            </a:p>
          </p:txBody>
        </p:sp>
      </p:grpSp>
      <p:grpSp>
        <p:nvGrpSpPr>
          <p:cNvPr id="54" name="Group 53">
            <a:extLst>
              <a:ext uri="{FF2B5EF4-FFF2-40B4-BE49-F238E27FC236}">
                <a16:creationId xmlns:a16="http://schemas.microsoft.com/office/drawing/2014/main" id="{6136F82F-1402-44B0-BB12-B7F799E5A2BD}"/>
              </a:ext>
            </a:extLst>
          </p:cNvPr>
          <p:cNvGrpSpPr/>
          <p:nvPr/>
        </p:nvGrpSpPr>
        <p:grpSpPr>
          <a:xfrm>
            <a:off x="7689993" y="5110588"/>
            <a:ext cx="730920" cy="400110"/>
            <a:chOff x="5543255" y="2703649"/>
            <a:chExt cx="730920" cy="400110"/>
          </a:xfrm>
        </p:grpSpPr>
        <p:sp>
          <p:nvSpPr>
            <p:cNvPr id="55" name="TextBox 54">
              <a:extLst>
                <a:ext uri="{FF2B5EF4-FFF2-40B4-BE49-F238E27FC236}">
                  <a16:creationId xmlns:a16="http://schemas.microsoft.com/office/drawing/2014/main" id="{FA4F8649-3D48-44CA-BCC1-D624B33750E2}"/>
                </a:ext>
              </a:extLst>
            </p:cNvPr>
            <p:cNvSpPr txBox="1"/>
            <p:nvPr/>
          </p:nvSpPr>
          <p:spPr>
            <a:xfrm>
              <a:off x="5901957" y="2703649"/>
              <a:ext cx="372218" cy="400110"/>
            </a:xfrm>
            <a:prstGeom prst="rect">
              <a:avLst/>
            </a:prstGeom>
            <a:noFill/>
          </p:spPr>
          <p:txBody>
            <a:bodyPr wrap="none" rtlCol="0">
              <a:spAutoFit/>
            </a:bodyPr>
            <a:lstStyle/>
            <a:p>
              <a:r>
                <a:rPr lang="en-US" sz="2000" b="1" dirty="0">
                  <a:solidFill>
                    <a:schemeClr val="bg1"/>
                  </a:solidFill>
                </a:rPr>
                <a:t> 5</a:t>
              </a:r>
            </a:p>
          </p:txBody>
        </p:sp>
        <p:sp>
          <p:nvSpPr>
            <p:cNvPr id="56" name="TextBox 55">
              <a:extLst>
                <a:ext uri="{FF2B5EF4-FFF2-40B4-BE49-F238E27FC236}">
                  <a16:creationId xmlns:a16="http://schemas.microsoft.com/office/drawing/2014/main" id="{7CF6C5C8-04B8-4825-AAED-59422C2AC24B}"/>
                </a:ext>
              </a:extLst>
            </p:cNvPr>
            <p:cNvSpPr txBox="1"/>
            <p:nvPr/>
          </p:nvSpPr>
          <p:spPr>
            <a:xfrm>
              <a:off x="5543255" y="2703649"/>
              <a:ext cx="314510" cy="400110"/>
            </a:xfrm>
            <a:prstGeom prst="rect">
              <a:avLst/>
            </a:prstGeom>
            <a:noFill/>
          </p:spPr>
          <p:txBody>
            <a:bodyPr wrap="none" rtlCol="0">
              <a:spAutoFit/>
            </a:bodyPr>
            <a:lstStyle/>
            <a:p>
              <a:r>
                <a:rPr lang="en-US" sz="2000" b="1" dirty="0">
                  <a:solidFill>
                    <a:schemeClr val="bg1"/>
                  </a:solidFill>
                </a:rPr>
                <a:t>0</a:t>
              </a:r>
            </a:p>
          </p:txBody>
        </p:sp>
      </p:grpSp>
      <p:grpSp>
        <p:nvGrpSpPr>
          <p:cNvPr id="57" name="Group 56">
            <a:extLst>
              <a:ext uri="{FF2B5EF4-FFF2-40B4-BE49-F238E27FC236}">
                <a16:creationId xmlns:a16="http://schemas.microsoft.com/office/drawing/2014/main" id="{31C974DD-A460-4820-BD99-93A08BE6A4E7}"/>
              </a:ext>
            </a:extLst>
          </p:cNvPr>
          <p:cNvGrpSpPr/>
          <p:nvPr/>
        </p:nvGrpSpPr>
        <p:grpSpPr>
          <a:xfrm>
            <a:off x="7696751" y="5758160"/>
            <a:ext cx="730920" cy="400110"/>
            <a:chOff x="5543255" y="2703649"/>
            <a:chExt cx="730920" cy="400110"/>
          </a:xfrm>
        </p:grpSpPr>
        <p:sp>
          <p:nvSpPr>
            <p:cNvPr id="58" name="TextBox 57">
              <a:extLst>
                <a:ext uri="{FF2B5EF4-FFF2-40B4-BE49-F238E27FC236}">
                  <a16:creationId xmlns:a16="http://schemas.microsoft.com/office/drawing/2014/main" id="{A6319F55-397F-4BAA-9296-E83FD18E681C}"/>
                </a:ext>
              </a:extLst>
            </p:cNvPr>
            <p:cNvSpPr txBox="1"/>
            <p:nvPr/>
          </p:nvSpPr>
          <p:spPr>
            <a:xfrm>
              <a:off x="5901957" y="2703649"/>
              <a:ext cx="372218" cy="400110"/>
            </a:xfrm>
            <a:prstGeom prst="rect">
              <a:avLst/>
            </a:prstGeom>
            <a:noFill/>
          </p:spPr>
          <p:txBody>
            <a:bodyPr wrap="none" rtlCol="0">
              <a:spAutoFit/>
            </a:bodyPr>
            <a:lstStyle/>
            <a:p>
              <a:r>
                <a:rPr lang="en-US" sz="2000" b="1" dirty="0">
                  <a:solidFill>
                    <a:schemeClr val="bg1"/>
                  </a:solidFill>
                </a:rPr>
                <a:t> 7</a:t>
              </a:r>
            </a:p>
          </p:txBody>
        </p:sp>
        <p:sp>
          <p:nvSpPr>
            <p:cNvPr id="59" name="TextBox 58">
              <a:extLst>
                <a:ext uri="{FF2B5EF4-FFF2-40B4-BE49-F238E27FC236}">
                  <a16:creationId xmlns:a16="http://schemas.microsoft.com/office/drawing/2014/main" id="{878B81F3-6AC9-4684-9270-A9698D7249C9}"/>
                </a:ext>
              </a:extLst>
            </p:cNvPr>
            <p:cNvSpPr txBox="1"/>
            <p:nvPr/>
          </p:nvSpPr>
          <p:spPr>
            <a:xfrm>
              <a:off x="5543255" y="2703649"/>
              <a:ext cx="314510" cy="400110"/>
            </a:xfrm>
            <a:prstGeom prst="rect">
              <a:avLst/>
            </a:prstGeom>
            <a:noFill/>
          </p:spPr>
          <p:txBody>
            <a:bodyPr wrap="none" rtlCol="0">
              <a:spAutoFit/>
            </a:bodyPr>
            <a:lstStyle/>
            <a:p>
              <a:r>
                <a:rPr lang="en-US" sz="2000" b="1" dirty="0">
                  <a:solidFill>
                    <a:schemeClr val="bg1"/>
                  </a:solidFill>
                </a:rPr>
                <a:t>9</a:t>
              </a:r>
            </a:p>
          </p:txBody>
        </p:sp>
      </p:grpSp>
      <p:cxnSp>
        <p:nvCxnSpPr>
          <p:cNvPr id="20" name="Straight Connector 19">
            <a:extLst>
              <a:ext uri="{FF2B5EF4-FFF2-40B4-BE49-F238E27FC236}">
                <a16:creationId xmlns:a16="http://schemas.microsoft.com/office/drawing/2014/main" id="{5DB2B4A2-D1D9-4524-8EAC-C122211E3031}"/>
              </a:ext>
            </a:extLst>
          </p:cNvPr>
          <p:cNvCxnSpPr>
            <a:cxnSpLocks/>
            <a:stCxn id="36" idx="3"/>
          </p:cNvCxnSpPr>
          <p:nvPr/>
        </p:nvCxnSpPr>
        <p:spPr>
          <a:xfrm>
            <a:off x="5474058" y="4628257"/>
            <a:ext cx="1931296" cy="691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1C3FEAE4-4440-4F3C-ABF8-C7120892B2E4}"/>
              </a:ext>
            </a:extLst>
          </p:cNvPr>
          <p:cNvCxnSpPr>
            <a:cxnSpLocks/>
            <a:stCxn id="43" idx="3"/>
          </p:cNvCxnSpPr>
          <p:nvPr/>
        </p:nvCxnSpPr>
        <p:spPr>
          <a:xfrm>
            <a:off x="5470030" y="5293236"/>
            <a:ext cx="1931752" cy="120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2346144F-BD31-4C61-AF21-526FC79ABD05}"/>
              </a:ext>
            </a:extLst>
          </p:cNvPr>
          <p:cNvCxnSpPr>
            <a:cxnSpLocks/>
            <a:stCxn id="44" idx="3"/>
          </p:cNvCxnSpPr>
          <p:nvPr/>
        </p:nvCxnSpPr>
        <p:spPr>
          <a:xfrm>
            <a:off x="5470030" y="5958215"/>
            <a:ext cx="1931752" cy="95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62" name="Picture 61">
            <a:extLst>
              <a:ext uri="{FF2B5EF4-FFF2-40B4-BE49-F238E27FC236}">
                <a16:creationId xmlns:a16="http://schemas.microsoft.com/office/drawing/2014/main" id="{A9F6D38A-EEBD-42D9-955C-5F3C7BA39EC2}"/>
              </a:ext>
            </a:extLst>
          </p:cNvPr>
          <p:cNvPicPr>
            <a:picLocks noChangeAspect="1"/>
          </p:cNvPicPr>
          <p:nvPr/>
        </p:nvPicPr>
        <p:blipFill>
          <a:blip r:embed="rId3"/>
          <a:stretch>
            <a:fillRect/>
          </a:stretch>
        </p:blipFill>
        <p:spPr>
          <a:xfrm>
            <a:off x="1565137" y="1228662"/>
            <a:ext cx="9088679" cy="610271"/>
          </a:xfrm>
          <a:prstGeom prst="rect">
            <a:avLst/>
          </a:prstGeom>
          <a:ln w="28575">
            <a:solidFill>
              <a:schemeClr val="tx1"/>
            </a:solidFill>
          </a:ln>
        </p:spPr>
      </p:pic>
      <p:sp>
        <p:nvSpPr>
          <p:cNvPr id="67" name="TextBox 66">
            <a:extLst>
              <a:ext uri="{FF2B5EF4-FFF2-40B4-BE49-F238E27FC236}">
                <a16:creationId xmlns:a16="http://schemas.microsoft.com/office/drawing/2014/main" id="{8C576B73-0C03-4E37-9810-24C781B498C2}"/>
              </a:ext>
            </a:extLst>
          </p:cNvPr>
          <p:cNvSpPr txBox="1"/>
          <p:nvPr/>
        </p:nvSpPr>
        <p:spPr>
          <a:xfrm>
            <a:off x="4160937" y="354640"/>
            <a:ext cx="442750" cy="369332"/>
          </a:xfrm>
          <a:prstGeom prst="rect">
            <a:avLst/>
          </a:prstGeom>
          <a:noFill/>
        </p:spPr>
        <p:txBody>
          <a:bodyPr wrap="none" rtlCol="0">
            <a:spAutoFit/>
          </a:bodyPr>
          <a:lstStyle/>
          <a:p>
            <a:r>
              <a:rPr lang="en-US" dirty="0">
                <a:solidFill>
                  <a:schemeClr val="bg1"/>
                </a:solidFill>
              </a:rPr>
              <a:t>[2]</a:t>
            </a:r>
          </a:p>
        </p:txBody>
      </p:sp>
      <p:pic>
        <p:nvPicPr>
          <p:cNvPr id="64" name="Picture 63" descr="Icon&#10;&#10;Description automatically generated">
            <a:extLst>
              <a:ext uri="{FF2B5EF4-FFF2-40B4-BE49-F238E27FC236}">
                <a16:creationId xmlns:a16="http://schemas.microsoft.com/office/drawing/2014/main" id="{27879C9B-5D87-4218-9726-A4E8736CCC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104" y="1937154"/>
            <a:ext cx="952005" cy="952005"/>
          </a:xfrm>
          <a:prstGeom prst="rect">
            <a:avLst/>
          </a:prstGeom>
        </p:spPr>
      </p:pic>
      <p:grpSp>
        <p:nvGrpSpPr>
          <p:cNvPr id="68" name="Graphic 233">
            <a:extLst>
              <a:ext uri="{FF2B5EF4-FFF2-40B4-BE49-F238E27FC236}">
                <a16:creationId xmlns:a16="http://schemas.microsoft.com/office/drawing/2014/main" id="{A4194A38-A470-4879-B5C2-9C9AD19C0600}"/>
              </a:ext>
            </a:extLst>
          </p:cNvPr>
          <p:cNvGrpSpPr/>
          <p:nvPr/>
        </p:nvGrpSpPr>
        <p:grpSpPr>
          <a:xfrm>
            <a:off x="279503" y="3750494"/>
            <a:ext cx="1419182" cy="2623215"/>
            <a:chOff x="-3948300" y="2305698"/>
            <a:chExt cx="1363624" cy="2520522"/>
          </a:xfrm>
        </p:grpSpPr>
        <p:sp>
          <p:nvSpPr>
            <p:cNvPr id="69" name="Freeform: Shape 68">
              <a:extLst>
                <a:ext uri="{FF2B5EF4-FFF2-40B4-BE49-F238E27FC236}">
                  <a16:creationId xmlns:a16="http://schemas.microsoft.com/office/drawing/2014/main" id="{A05FB192-2C10-4BFC-85D1-49833C5D607F}"/>
                </a:ext>
              </a:extLst>
            </p:cNvPr>
            <p:cNvSpPr/>
            <p:nvPr/>
          </p:nvSpPr>
          <p:spPr>
            <a:xfrm>
              <a:off x="-3699876" y="2305698"/>
              <a:ext cx="337135" cy="359746"/>
            </a:xfrm>
            <a:custGeom>
              <a:avLst/>
              <a:gdLst>
                <a:gd name="connsiteX0" fmla="*/ 55576 w 337135"/>
                <a:gd name="connsiteY0" fmla="*/ 38879 h 359746"/>
                <a:gd name="connsiteX1" fmla="*/ 177211 w 337135"/>
                <a:gd name="connsiteY1" fmla="*/ 4113 h 359746"/>
                <a:gd name="connsiteX2" fmla="*/ 301036 w 337135"/>
                <a:gd name="connsiteY2" fmla="*/ 157275 h 359746"/>
                <a:gd name="connsiteX3" fmla="*/ 285796 w 337135"/>
                <a:gd name="connsiteY3" fmla="*/ 307293 h 359746"/>
                <a:gd name="connsiteX4" fmla="*/ 337136 w 337135"/>
                <a:gd name="connsiteY4" fmla="*/ 312056 h 359746"/>
                <a:gd name="connsiteX5" fmla="*/ 243028 w 337135"/>
                <a:gd name="connsiteY5" fmla="*/ 347394 h 359746"/>
                <a:gd name="connsiteX6" fmla="*/ 12904 w 337135"/>
                <a:gd name="connsiteY6" fmla="*/ 318057 h 359746"/>
                <a:gd name="connsiteX7" fmla="*/ 55576 w 337135"/>
                <a:gd name="connsiteY7" fmla="*/ 38879 h 35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135" h="359746">
                  <a:moveTo>
                    <a:pt x="55576" y="38879"/>
                  </a:moveTo>
                  <a:cubicBezTo>
                    <a:pt x="55576" y="38879"/>
                    <a:pt x="83199" y="-15033"/>
                    <a:pt x="177211" y="4113"/>
                  </a:cubicBezTo>
                  <a:cubicBezTo>
                    <a:pt x="271222" y="23258"/>
                    <a:pt x="308370" y="84027"/>
                    <a:pt x="301036" y="157275"/>
                  </a:cubicBezTo>
                  <a:cubicBezTo>
                    <a:pt x="293701" y="230522"/>
                    <a:pt x="270841" y="272432"/>
                    <a:pt x="285796" y="307293"/>
                  </a:cubicBezTo>
                  <a:cubicBezTo>
                    <a:pt x="293320" y="324629"/>
                    <a:pt x="337136" y="312056"/>
                    <a:pt x="337136" y="312056"/>
                  </a:cubicBezTo>
                  <a:cubicBezTo>
                    <a:pt x="337136" y="312056"/>
                    <a:pt x="316657" y="337202"/>
                    <a:pt x="243028" y="347394"/>
                  </a:cubicBezTo>
                  <a:cubicBezTo>
                    <a:pt x="164923" y="358062"/>
                    <a:pt x="58053" y="379207"/>
                    <a:pt x="12904" y="318057"/>
                  </a:cubicBezTo>
                  <a:cubicBezTo>
                    <a:pt x="-32244" y="256906"/>
                    <a:pt x="55576" y="38879"/>
                    <a:pt x="55576" y="38879"/>
                  </a:cubicBezTo>
                  <a:close/>
                </a:path>
              </a:pathLst>
            </a:custGeom>
            <a:solidFill>
              <a:srgbClr val="263238"/>
            </a:solidFill>
            <a:ln w="9525" cap="flat">
              <a:noFill/>
              <a:prstDash val="solid"/>
              <a:miter/>
            </a:ln>
          </p:spPr>
          <p:txBody>
            <a:bodyPr rtlCol="0" anchor="ctr"/>
            <a:lstStyle/>
            <a:p>
              <a:endParaRPr lang="id-ID" dirty="0"/>
            </a:p>
          </p:txBody>
        </p:sp>
        <p:sp>
          <p:nvSpPr>
            <p:cNvPr id="70" name="Freeform: Shape 69">
              <a:extLst>
                <a:ext uri="{FF2B5EF4-FFF2-40B4-BE49-F238E27FC236}">
                  <a16:creationId xmlns:a16="http://schemas.microsoft.com/office/drawing/2014/main" id="{35B64BA3-A6BB-4DD7-B171-A31086EBEAE4}"/>
                </a:ext>
              </a:extLst>
            </p:cNvPr>
            <p:cNvSpPr/>
            <p:nvPr/>
          </p:nvSpPr>
          <p:spPr>
            <a:xfrm>
              <a:off x="-3201006" y="4578095"/>
              <a:ext cx="102203" cy="172974"/>
            </a:xfrm>
            <a:custGeom>
              <a:avLst/>
              <a:gdLst>
                <a:gd name="connsiteX0" fmla="*/ 102203 w 102203"/>
                <a:gd name="connsiteY0" fmla="*/ 162878 h 172974"/>
                <a:gd name="connsiteX1" fmla="*/ 44958 w 102203"/>
                <a:gd name="connsiteY1" fmla="*/ 172974 h 172974"/>
                <a:gd name="connsiteX2" fmla="*/ 21431 w 102203"/>
                <a:gd name="connsiteY2" fmla="*/ 94869 h 172974"/>
                <a:gd name="connsiteX3" fmla="*/ 0 w 102203"/>
                <a:gd name="connsiteY3" fmla="*/ 23146 h 172974"/>
                <a:gd name="connsiteX4" fmla="*/ 66008 w 102203"/>
                <a:gd name="connsiteY4" fmla="*/ 0 h 172974"/>
                <a:gd name="connsiteX5" fmla="*/ 85249 w 102203"/>
                <a:gd name="connsiteY5" fmla="*/ 86201 h 172974"/>
                <a:gd name="connsiteX6" fmla="*/ 102203 w 102203"/>
                <a:gd name="connsiteY6" fmla="*/ 162878 h 17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203" h="172974">
                  <a:moveTo>
                    <a:pt x="102203" y="162878"/>
                  </a:moveTo>
                  <a:lnTo>
                    <a:pt x="44958" y="172974"/>
                  </a:lnTo>
                  <a:lnTo>
                    <a:pt x="21431" y="94869"/>
                  </a:lnTo>
                  <a:lnTo>
                    <a:pt x="0" y="23146"/>
                  </a:lnTo>
                  <a:lnTo>
                    <a:pt x="66008" y="0"/>
                  </a:lnTo>
                  <a:lnTo>
                    <a:pt x="85249" y="86201"/>
                  </a:lnTo>
                  <a:lnTo>
                    <a:pt x="102203" y="162878"/>
                  </a:lnTo>
                  <a:close/>
                </a:path>
              </a:pathLst>
            </a:custGeom>
            <a:solidFill>
              <a:srgbClr val="E4897B"/>
            </a:solidFill>
            <a:ln w="9525" cap="flat">
              <a:noFill/>
              <a:prstDash val="solid"/>
              <a:miter/>
            </a:ln>
          </p:spPr>
          <p:txBody>
            <a:bodyPr rtlCol="0" anchor="ctr"/>
            <a:lstStyle/>
            <a:p>
              <a:endParaRPr lang="id-ID" dirty="0"/>
            </a:p>
          </p:txBody>
        </p:sp>
        <p:sp>
          <p:nvSpPr>
            <p:cNvPr id="71" name="Freeform: Shape 70">
              <a:extLst>
                <a:ext uri="{FF2B5EF4-FFF2-40B4-BE49-F238E27FC236}">
                  <a16:creationId xmlns:a16="http://schemas.microsoft.com/office/drawing/2014/main" id="{98BDDF6F-979A-4613-840D-6CC172A578C5}"/>
                </a:ext>
              </a:extLst>
            </p:cNvPr>
            <p:cNvSpPr/>
            <p:nvPr/>
          </p:nvSpPr>
          <p:spPr>
            <a:xfrm>
              <a:off x="-3200911" y="4578571"/>
              <a:ext cx="85439" cy="95916"/>
            </a:xfrm>
            <a:custGeom>
              <a:avLst/>
              <a:gdLst>
                <a:gd name="connsiteX0" fmla="*/ 85439 w 85439"/>
                <a:gd name="connsiteY0" fmla="*/ 87535 h 95916"/>
                <a:gd name="connsiteX1" fmla="*/ 21622 w 85439"/>
                <a:gd name="connsiteY1" fmla="*/ 95917 h 95916"/>
                <a:gd name="connsiteX2" fmla="*/ 0 w 85439"/>
                <a:gd name="connsiteY2" fmla="*/ 23432 h 95916"/>
                <a:gd name="connsiteX3" fmla="*/ 66008 w 85439"/>
                <a:gd name="connsiteY3" fmla="*/ 0 h 95916"/>
                <a:gd name="connsiteX4" fmla="*/ 85439 w 85439"/>
                <a:gd name="connsiteY4" fmla="*/ 87535 h 95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439" h="95916">
                  <a:moveTo>
                    <a:pt x="85439" y="87535"/>
                  </a:moveTo>
                  <a:lnTo>
                    <a:pt x="21622" y="95917"/>
                  </a:lnTo>
                  <a:lnTo>
                    <a:pt x="0" y="23432"/>
                  </a:lnTo>
                  <a:lnTo>
                    <a:pt x="66008" y="0"/>
                  </a:lnTo>
                  <a:lnTo>
                    <a:pt x="85439" y="87535"/>
                  </a:lnTo>
                  <a:close/>
                </a:path>
              </a:pathLst>
            </a:custGeom>
            <a:solidFill>
              <a:srgbClr val="000000">
                <a:alpha val="20000"/>
              </a:srgbClr>
            </a:solidFill>
            <a:ln w="9525" cap="flat">
              <a:noFill/>
              <a:prstDash val="solid"/>
              <a:miter/>
            </a:ln>
          </p:spPr>
          <p:txBody>
            <a:bodyPr rtlCol="0" anchor="ctr"/>
            <a:lstStyle/>
            <a:p>
              <a:endParaRPr lang="id-ID" dirty="0"/>
            </a:p>
          </p:txBody>
        </p:sp>
        <p:sp>
          <p:nvSpPr>
            <p:cNvPr id="72" name="Freeform: Shape 71">
              <a:extLst>
                <a:ext uri="{FF2B5EF4-FFF2-40B4-BE49-F238E27FC236}">
                  <a16:creationId xmlns:a16="http://schemas.microsoft.com/office/drawing/2014/main" id="{11E3D83B-DC3A-4C13-924F-2C489A2599AE}"/>
                </a:ext>
              </a:extLst>
            </p:cNvPr>
            <p:cNvSpPr/>
            <p:nvPr/>
          </p:nvSpPr>
          <p:spPr>
            <a:xfrm>
              <a:off x="-3557813" y="4599145"/>
              <a:ext cx="76390" cy="168211"/>
            </a:xfrm>
            <a:custGeom>
              <a:avLst/>
              <a:gdLst>
                <a:gd name="connsiteX0" fmla="*/ 76390 w 76390"/>
                <a:gd name="connsiteY0" fmla="*/ 168212 h 168211"/>
                <a:gd name="connsiteX1" fmla="*/ 18193 w 76390"/>
                <a:gd name="connsiteY1" fmla="*/ 168212 h 168211"/>
                <a:gd name="connsiteX2" fmla="*/ 8668 w 76390"/>
                <a:gd name="connsiteY2" fmla="*/ 86296 h 168211"/>
                <a:gd name="connsiteX3" fmla="*/ 0 w 76390"/>
                <a:gd name="connsiteY3" fmla="*/ 11430 h 168211"/>
                <a:gd name="connsiteX4" fmla="*/ 69152 w 76390"/>
                <a:gd name="connsiteY4" fmla="*/ 0 h 168211"/>
                <a:gd name="connsiteX5" fmla="*/ 73057 w 76390"/>
                <a:gd name="connsiteY5" fmla="*/ 89059 h 168211"/>
                <a:gd name="connsiteX6" fmla="*/ 76390 w 76390"/>
                <a:gd name="connsiteY6" fmla="*/ 168212 h 168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390" h="168211">
                  <a:moveTo>
                    <a:pt x="76390" y="168212"/>
                  </a:moveTo>
                  <a:lnTo>
                    <a:pt x="18193" y="168212"/>
                  </a:lnTo>
                  <a:lnTo>
                    <a:pt x="8668" y="86296"/>
                  </a:lnTo>
                  <a:lnTo>
                    <a:pt x="0" y="11430"/>
                  </a:lnTo>
                  <a:lnTo>
                    <a:pt x="69152" y="0"/>
                  </a:lnTo>
                  <a:lnTo>
                    <a:pt x="73057" y="89059"/>
                  </a:lnTo>
                  <a:lnTo>
                    <a:pt x="76390" y="168212"/>
                  </a:lnTo>
                  <a:close/>
                </a:path>
              </a:pathLst>
            </a:custGeom>
            <a:solidFill>
              <a:srgbClr val="E4897B"/>
            </a:solidFill>
            <a:ln w="9525" cap="flat">
              <a:noFill/>
              <a:prstDash val="solid"/>
              <a:miter/>
            </a:ln>
          </p:spPr>
          <p:txBody>
            <a:bodyPr rtlCol="0" anchor="ctr"/>
            <a:lstStyle/>
            <a:p>
              <a:endParaRPr lang="id-ID" dirty="0"/>
            </a:p>
          </p:txBody>
        </p:sp>
        <p:sp>
          <p:nvSpPr>
            <p:cNvPr id="73" name="Freeform: Shape 72">
              <a:extLst>
                <a:ext uri="{FF2B5EF4-FFF2-40B4-BE49-F238E27FC236}">
                  <a16:creationId xmlns:a16="http://schemas.microsoft.com/office/drawing/2014/main" id="{828D98BD-ED70-42A4-831C-702CC7B00A73}"/>
                </a:ext>
              </a:extLst>
            </p:cNvPr>
            <p:cNvSpPr/>
            <p:nvPr/>
          </p:nvSpPr>
          <p:spPr>
            <a:xfrm>
              <a:off x="-3557813" y="4599335"/>
              <a:ext cx="73056" cy="89534"/>
            </a:xfrm>
            <a:custGeom>
              <a:avLst/>
              <a:gdLst>
                <a:gd name="connsiteX0" fmla="*/ 73057 w 73056"/>
                <a:gd name="connsiteY0" fmla="*/ 89535 h 89534"/>
                <a:gd name="connsiteX1" fmla="*/ 8668 w 73056"/>
                <a:gd name="connsiteY1" fmla="*/ 86773 h 89534"/>
                <a:gd name="connsiteX2" fmla="*/ 0 w 73056"/>
                <a:gd name="connsiteY2" fmla="*/ 11621 h 89534"/>
                <a:gd name="connsiteX3" fmla="*/ 69152 w 73056"/>
                <a:gd name="connsiteY3" fmla="*/ 0 h 89534"/>
                <a:gd name="connsiteX4" fmla="*/ 73057 w 73056"/>
                <a:gd name="connsiteY4" fmla="*/ 89535 h 895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056" h="89534">
                  <a:moveTo>
                    <a:pt x="73057" y="89535"/>
                  </a:moveTo>
                  <a:lnTo>
                    <a:pt x="8668" y="86773"/>
                  </a:lnTo>
                  <a:lnTo>
                    <a:pt x="0" y="11621"/>
                  </a:lnTo>
                  <a:lnTo>
                    <a:pt x="69152" y="0"/>
                  </a:lnTo>
                  <a:lnTo>
                    <a:pt x="73057" y="89535"/>
                  </a:lnTo>
                  <a:close/>
                </a:path>
              </a:pathLst>
            </a:custGeom>
            <a:solidFill>
              <a:srgbClr val="000000">
                <a:alpha val="20000"/>
              </a:srgbClr>
            </a:solidFill>
            <a:ln w="9525" cap="flat">
              <a:noFill/>
              <a:prstDash val="solid"/>
              <a:miter/>
            </a:ln>
          </p:spPr>
          <p:txBody>
            <a:bodyPr rtlCol="0" anchor="ctr"/>
            <a:lstStyle/>
            <a:p>
              <a:endParaRPr lang="id-ID" dirty="0"/>
            </a:p>
          </p:txBody>
        </p:sp>
        <p:sp>
          <p:nvSpPr>
            <p:cNvPr id="74" name="Freeform: Shape 73">
              <a:extLst>
                <a:ext uri="{FF2B5EF4-FFF2-40B4-BE49-F238E27FC236}">
                  <a16:creationId xmlns:a16="http://schemas.microsoft.com/office/drawing/2014/main" id="{72EFB65A-4AD9-4BE5-BAD8-B942D7F199FE}"/>
                </a:ext>
              </a:extLst>
            </p:cNvPr>
            <p:cNvSpPr/>
            <p:nvPr/>
          </p:nvSpPr>
          <p:spPr>
            <a:xfrm>
              <a:off x="-3691869" y="3137533"/>
              <a:ext cx="581731" cy="1502759"/>
            </a:xfrm>
            <a:custGeom>
              <a:avLst/>
              <a:gdLst>
                <a:gd name="connsiteX0" fmla="*/ 581732 w 581731"/>
                <a:gd name="connsiteY0" fmla="*/ 1483138 h 1502759"/>
                <a:gd name="connsiteX1" fmla="*/ 487529 w 581731"/>
                <a:gd name="connsiteY1" fmla="*/ 1499711 h 1502759"/>
                <a:gd name="connsiteX2" fmla="*/ 277027 w 581731"/>
                <a:gd name="connsiteY2" fmla="*/ 805815 h 1502759"/>
                <a:gd name="connsiteX3" fmla="*/ 214448 w 581731"/>
                <a:gd name="connsiteY3" fmla="*/ 568643 h 1502759"/>
                <a:gd name="connsiteX4" fmla="*/ 217305 w 581731"/>
                <a:gd name="connsiteY4" fmla="*/ 826484 h 1502759"/>
                <a:gd name="connsiteX5" fmla="*/ 217305 w 581731"/>
                <a:gd name="connsiteY5" fmla="*/ 1502759 h 1502759"/>
                <a:gd name="connsiteX6" fmla="*/ 124532 w 581731"/>
                <a:gd name="connsiteY6" fmla="*/ 1502759 h 1502759"/>
                <a:gd name="connsiteX7" fmla="*/ 56714 w 581731"/>
                <a:gd name="connsiteY7" fmla="*/ 46387 h 1502759"/>
                <a:gd name="connsiteX8" fmla="*/ 335129 w 581731"/>
                <a:gd name="connsiteY8" fmla="*/ 0 h 1502759"/>
                <a:gd name="connsiteX9" fmla="*/ 358466 w 581731"/>
                <a:gd name="connsiteY9" fmla="*/ 156496 h 1502759"/>
                <a:gd name="connsiteX10" fmla="*/ 371039 w 581731"/>
                <a:gd name="connsiteY10" fmla="*/ 248793 h 1502759"/>
                <a:gd name="connsiteX11" fmla="*/ 479814 w 581731"/>
                <a:gd name="connsiteY11" fmla="*/ 810768 h 150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731" h="1502759">
                  <a:moveTo>
                    <a:pt x="581732" y="1483138"/>
                  </a:moveTo>
                  <a:lnTo>
                    <a:pt x="487529" y="1499711"/>
                  </a:lnTo>
                  <a:cubicBezTo>
                    <a:pt x="392279" y="1262825"/>
                    <a:pt x="324842" y="969835"/>
                    <a:pt x="277027" y="805815"/>
                  </a:cubicBezTo>
                  <a:cubicBezTo>
                    <a:pt x="251309" y="717233"/>
                    <a:pt x="229402" y="638556"/>
                    <a:pt x="214448" y="568643"/>
                  </a:cubicBezTo>
                  <a:lnTo>
                    <a:pt x="217305" y="826484"/>
                  </a:lnTo>
                  <a:lnTo>
                    <a:pt x="217305" y="1502759"/>
                  </a:lnTo>
                  <a:lnTo>
                    <a:pt x="124532" y="1502759"/>
                  </a:lnTo>
                  <a:cubicBezTo>
                    <a:pt x="-108259" y="394240"/>
                    <a:pt x="56714" y="46387"/>
                    <a:pt x="56714" y="46387"/>
                  </a:cubicBezTo>
                  <a:lnTo>
                    <a:pt x="335129" y="0"/>
                  </a:lnTo>
                  <a:cubicBezTo>
                    <a:pt x="346131" y="51635"/>
                    <a:pt x="353922" y="103899"/>
                    <a:pt x="358466" y="156496"/>
                  </a:cubicBezTo>
                  <a:lnTo>
                    <a:pt x="371039" y="248793"/>
                  </a:lnTo>
                  <a:lnTo>
                    <a:pt x="479814" y="810768"/>
                  </a:lnTo>
                  <a:close/>
                </a:path>
              </a:pathLst>
            </a:custGeom>
            <a:solidFill>
              <a:srgbClr val="263238"/>
            </a:solidFill>
            <a:ln w="9525" cap="flat">
              <a:noFill/>
              <a:prstDash val="solid"/>
              <a:miter/>
            </a:ln>
          </p:spPr>
          <p:txBody>
            <a:bodyPr rtlCol="0" anchor="ctr"/>
            <a:lstStyle/>
            <a:p>
              <a:endParaRPr lang="id-ID" dirty="0"/>
            </a:p>
          </p:txBody>
        </p:sp>
        <p:sp>
          <p:nvSpPr>
            <p:cNvPr id="75" name="Freeform: Shape 74">
              <a:extLst>
                <a:ext uri="{FF2B5EF4-FFF2-40B4-BE49-F238E27FC236}">
                  <a16:creationId xmlns:a16="http://schemas.microsoft.com/office/drawing/2014/main" id="{0F3990CB-3B7E-4F68-9821-730C00CD54AB}"/>
                </a:ext>
              </a:extLst>
            </p:cNvPr>
            <p:cNvSpPr/>
            <p:nvPr/>
          </p:nvSpPr>
          <p:spPr>
            <a:xfrm>
              <a:off x="-3691869" y="3137533"/>
              <a:ext cx="581731" cy="1502759"/>
            </a:xfrm>
            <a:custGeom>
              <a:avLst/>
              <a:gdLst>
                <a:gd name="connsiteX0" fmla="*/ 581732 w 581731"/>
                <a:gd name="connsiteY0" fmla="*/ 1483138 h 1502759"/>
                <a:gd name="connsiteX1" fmla="*/ 487529 w 581731"/>
                <a:gd name="connsiteY1" fmla="*/ 1499711 h 1502759"/>
                <a:gd name="connsiteX2" fmla="*/ 277027 w 581731"/>
                <a:gd name="connsiteY2" fmla="*/ 805815 h 1502759"/>
                <a:gd name="connsiteX3" fmla="*/ 214448 w 581731"/>
                <a:gd name="connsiteY3" fmla="*/ 568643 h 1502759"/>
                <a:gd name="connsiteX4" fmla="*/ 217305 w 581731"/>
                <a:gd name="connsiteY4" fmla="*/ 826484 h 1502759"/>
                <a:gd name="connsiteX5" fmla="*/ 217305 w 581731"/>
                <a:gd name="connsiteY5" fmla="*/ 1502759 h 1502759"/>
                <a:gd name="connsiteX6" fmla="*/ 124532 w 581731"/>
                <a:gd name="connsiteY6" fmla="*/ 1502759 h 1502759"/>
                <a:gd name="connsiteX7" fmla="*/ 56714 w 581731"/>
                <a:gd name="connsiteY7" fmla="*/ 46387 h 1502759"/>
                <a:gd name="connsiteX8" fmla="*/ 335129 w 581731"/>
                <a:gd name="connsiteY8" fmla="*/ 0 h 1502759"/>
                <a:gd name="connsiteX9" fmla="*/ 358466 w 581731"/>
                <a:gd name="connsiteY9" fmla="*/ 156496 h 1502759"/>
                <a:gd name="connsiteX10" fmla="*/ 371039 w 581731"/>
                <a:gd name="connsiteY10" fmla="*/ 248793 h 1502759"/>
                <a:gd name="connsiteX11" fmla="*/ 479814 w 581731"/>
                <a:gd name="connsiteY11" fmla="*/ 810768 h 150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731" h="1502759">
                  <a:moveTo>
                    <a:pt x="581732" y="1483138"/>
                  </a:moveTo>
                  <a:lnTo>
                    <a:pt x="487529" y="1499711"/>
                  </a:lnTo>
                  <a:cubicBezTo>
                    <a:pt x="392279" y="1262825"/>
                    <a:pt x="324842" y="969835"/>
                    <a:pt x="277027" y="805815"/>
                  </a:cubicBezTo>
                  <a:cubicBezTo>
                    <a:pt x="251309" y="717233"/>
                    <a:pt x="229402" y="638556"/>
                    <a:pt x="214448" y="568643"/>
                  </a:cubicBezTo>
                  <a:lnTo>
                    <a:pt x="217305" y="826484"/>
                  </a:lnTo>
                  <a:lnTo>
                    <a:pt x="217305" y="1502759"/>
                  </a:lnTo>
                  <a:lnTo>
                    <a:pt x="124532" y="1502759"/>
                  </a:lnTo>
                  <a:cubicBezTo>
                    <a:pt x="-108259" y="394240"/>
                    <a:pt x="56714" y="46387"/>
                    <a:pt x="56714" y="46387"/>
                  </a:cubicBezTo>
                  <a:lnTo>
                    <a:pt x="335129" y="0"/>
                  </a:lnTo>
                  <a:cubicBezTo>
                    <a:pt x="346131" y="51635"/>
                    <a:pt x="353922" y="103899"/>
                    <a:pt x="358466" y="156496"/>
                  </a:cubicBezTo>
                  <a:lnTo>
                    <a:pt x="371039" y="248793"/>
                  </a:lnTo>
                  <a:lnTo>
                    <a:pt x="479814" y="810768"/>
                  </a:lnTo>
                  <a:close/>
                </a:path>
              </a:pathLst>
            </a:custGeom>
            <a:solidFill>
              <a:srgbClr val="000000"/>
            </a:solidFill>
            <a:ln w="9525" cap="flat">
              <a:noFill/>
              <a:prstDash val="solid"/>
              <a:miter/>
            </a:ln>
          </p:spPr>
          <p:txBody>
            <a:bodyPr rtlCol="0" anchor="ctr"/>
            <a:lstStyle/>
            <a:p>
              <a:endParaRPr lang="id-ID" dirty="0"/>
            </a:p>
          </p:txBody>
        </p:sp>
        <p:sp>
          <p:nvSpPr>
            <p:cNvPr id="76" name="Freeform: Shape 75">
              <a:extLst>
                <a:ext uri="{FF2B5EF4-FFF2-40B4-BE49-F238E27FC236}">
                  <a16:creationId xmlns:a16="http://schemas.microsoft.com/office/drawing/2014/main" id="{6FE90EEE-0BA0-41B5-AD36-ECECB8B60B3A}"/>
                </a:ext>
              </a:extLst>
            </p:cNvPr>
            <p:cNvSpPr/>
            <p:nvPr/>
          </p:nvSpPr>
          <p:spPr>
            <a:xfrm>
              <a:off x="-2818196" y="2552547"/>
              <a:ext cx="233520" cy="142455"/>
            </a:xfrm>
            <a:custGeom>
              <a:avLst/>
              <a:gdLst>
                <a:gd name="connsiteX0" fmla="*/ 3334 w 233520"/>
                <a:gd name="connsiteY0" fmla="*/ 81305 h 142455"/>
                <a:gd name="connsiteX1" fmla="*/ 123920 w 233520"/>
                <a:gd name="connsiteY1" fmla="*/ 27298 h 142455"/>
                <a:gd name="connsiteX2" fmla="*/ 146685 w 233520"/>
                <a:gd name="connsiteY2" fmla="*/ 1866 h 142455"/>
                <a:gd name="connsiteX3" fmla="*/ 231743 w 233520"/>
                <a:gd name="connsiteY3" fmla="*/ 6819 h 142455"/>
                <a:gd name="connsiteX4" fmla="*/ 215646 w 233520"/>
                <a:gd name="connsiteY4" fmla="*/ 72161 h 142455"/>
                <a:gd name="connsiteX5" fmla="*/ 137541 w 233520"/>
                <a:gd name="connsiteY5" fmla="*/ 65017 h 142455"/>
                <a:gd name="connsiteX6" fmla="*/ 0 w 233520"/>
                <a:gd name="connsiteY6" fmla="*/ 142455 h 142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520" h="142455">
                  <a:moveTo>
                    <a:pt x="3334" y="81305"/>
                  </a:moveTo>
                  <a:lnTo>
                    <a:pt x="123920" y="27298"/>
                  </a:lnTo>
                  <a:cubicBezTo>
                    <a:pt x="123920" y="27298"/>
                    <a:pt x="135731" y="5105"/>
                    <a:pt x="146685" y="1866"/>
                  </a:cubicBezTo>
                  <a:cubicBezTo>
                    <a:pt x="157639" y="-1372"/>
                    <a:pt x="226219" y="-801"/>
                    <a:pt x="231743" y="6819"/>
                  </a:cubicBezTo>
                  <a:cubicBezTo>
                    <a:pt x="237268" y="14439"/>
                    <a:pt x="229362" y="67112"/>
                    <a:pt x="215646" y="72161"/>
                  </a:cubicBezTo>
                  <a:cubicBezTo>
                    <a:pt x="201930" y="77209"/>
                    <a:pt x="142780" y="68160"/>
                    <a:pt x="137541" y="65017"/>
                  </a:cubicBezTo>
                  <a:lnTo>
                    <a:pt x="0" y="142455"/>
                  </a:lnTo>
                  <a:close/>
                </a:path>
              </a:pathLst>
            </a:custGeom>
            <a:solidFill>
              <a:srgbClr val="EEC1BB"/>
            </a:solidFill>
            <a:ln w="9525" cap="flat">
              <a:noFill/>
              <a:prstDash val="solid"/>
              <a:miter/>
            </a:ln>
          </p:spPr>
          <p:txBody>
            <a:bodyPr rtlCol="0" anchor="ctr"/>
            <a:lstStyle/>
            <a:p>
              <a:endParaRPr lang="id-ID" dirty="0"/>
            </a:p>
          </p:txBody>
        </p:sp>
        <p:sp>
          <p:nvSpPr>
            <p:cNvPr id="77" name="Freeform: Shape 76">
              <a:extLst>
                <a:ext uri="{FF2B5EF4-FFF2-40B4-BE49-F238E27FC236}">
                  <a16:creationId xmlns:a16="http://schemas.microsoft.com/office/drawing/2014/main" id="{C98DE1BE-60C4-40CD-B038-27C4BA646EF9}"/>
                </a:ext>
              </a:extLst>
            </p:cNvPr>
            <p:cNvSpPr/>
            <p:nvPr/>
          </p:nvSpPr>
          <p:spPr>
            <a:xfrm>
              <a:off x="-3476088" y="3458526"/>
              <a:ext cx="61150" cy="484822"/>
            </a:xfrm>
            <a:custGeom>
              <a:avLst/>
              <a:gdLst>
                <a:gd name="connsiteX0" fmla="*/ 61150 w 61150"/>
                <a:gd name="connsiteY0" fmla="*/ 484822 h 484822"/>
                <a:gd name="connsiteX1" fmla="*/ 0 w 61150"/>
                <a:gd name="connsiteY1" fmla="*/ 247650 h 484822"/>
                <a:gd name="connsiteX2" fmla="*/ 18002 w 61150"/>
                <a:gd name="connsiteY2" fmla="*/ 0 h 484822"/>
                <a:gd name="connsiteX3" fmla="*/ 61150 w 61150"/>
                <a:gd name="connsiteY3" fmla="*/ 484822 h 484822"/>
              </a:gdLst>
              <a:ahLst/>
              <a:cxnLst>
                <a:cxn ang="0">
                  <a:pos x="connsiteX0" y="connsiteY0"/>
                </a:cxn>
                <a:cxn ang="0">
                  <a:pos x="connsiteX1" y="connsiteY1"/>
                </a:cxn>
                <a:cxn ang="0">
                  <a:pos x="connsiteX2" y="connsiteY2"/>
                </a:cxn>
                <a:cxn ang="0">
                  <a:pos x="connsiteX3" y="connsiteY3"/>
                </a:cxn>
              </a:cxnLst>
              <a:rect l="l" t="t" r="r" b="b"/>
              <a:pathLst>
                <a:path w="61150" h="484822">
                  <a:moveTo>
                    <a:pt x="61150" y="484822"/>
                  </a:moveTo>
                  <a:cubicBezTo>
                    <a:pt x="35433" y="396240"/>
                    <a:pt x="15430" y="317563"/>
                    <a:pt x="0" y="247650"/>
                  </a:cubicBezTo>
                  <a:cubicBezTo>
                    <a:pt x="1281" y="164821"/>
                    <a:pt x="7296" y="82144"/>
                    <a:pt x="18002" y="0"/>
                  </a:cubicBezTo>
                  <a:cubicBezTo>
                    <a:pt x="18002" y="0"/>
                    <a:pt x="58960" y="319469"/>
                    <a:pt x="61150" y="484822"/>
                  </a:cubicBezTo>
                  <a:close/>
                </a:path>
              </a:pathLst>
            </a:custGeom>
            <a:solidFill>
              <a:srgbClr val="000000">
                <a:alpha val="20000"/>
              </a:srgbClr>
            </a:solidFill>
            <a:ln w="9525" cap="flat">
              <a:noFill/>
              <a:prstDash val="solid"/>
              <a:miter/>
            </a:ln>
          </p:spPr>
          <p:txBody>
            <a:bodyPr rtlCol="0" anchor="ctr"/>
            <a:lstStyle/>
            <a:p>
              <a:endParaRPr lang="id-ID" dirty="0"/>
            </a:p>
          </p:txBody>
        </p:sp>
        <p:sp>
          <p:nvSpPr>
            <p:cNvPr id="78" name="Freeform: Shape 77">
              <a:extLst>
                <a:ext uri="{FF2B5EF4-FFF2-40B4-BE49-F238E27FC236}">
                  <a16:creationId xmlns:a16="http://schemas.microsoft.com/office/drawing/2014/main" id="{31707ADF-ED6D-4C5D-88F1-6AF9FF60D5CA}"/>
                </a:ext>
              </a:extLst>
            </p:cNvPr>
            <p:cNvSpPr/>
            <p:nvPr/>
          </p:nvSpPr>
          <p:spPr>
            <a:xfrm>
              <a:off x="-3947875" y="3610824"/>
              <a:ext cx="290096" cy="211809"/>
            </a:xfrm>
            <a:custGeom>
              <a:avLst/>
              <a:gdLst>
                <a:gd name="connsiteX0" fmla="*/ 234710 w 290096"/>
                <a:gd name="connsiteY0" fmla="*/ 197 h 211809"/>
                <a:gd name="connsiteX1" fmla="*/ 7443 w 290096"/>
                <a:gd name="connsiteY1" fmla="*/ 47156 h 211809"/>
                <a:gd name="connsiteX2" fmla="*/ 233 w 290096"/>
                <a:gd name="connsiteY2" fmla="*/ 58538 h 211809"/>
                <a:gd name="connsiteX3" fmla="*/ 395 w 290096"/>
                <a:gd name="connsiteY3" fmla="*/ 59157 h 211809"/>
                <a:gd name="connsiteX4" fmla="*/ 45829 w 290096"/>
                <a:gd name="connsiteY4" fmla="*/ 205271 h 211809"/>
                <a:gd name="connsiteX5" fmla="*/ 56592 w 290096"/>
                <a:gd name="connsiteY5" fmla="*/ 211653 h 211809"/>
                <a:gd name="connsiteX6" fmla="*/ 282525 w 290096"/>
                <a:gd name="connsiteY6" fmla="*/ 168218 h 211809"/>
                <a:gd name="connsiteX7" fmla="*/ 289892 w 290096"/>
                <a:gd name="connsiteY7" fmla="*/ 156941 h 211809"/>
                <a:gd name="connsiteX8" fmla="*/ 289764 w 290096"/>
                <a:gd name="connsiteY8" fmla="*/ 156407 h 211809"/>
                <a:gd name="connsiteX9" fmla="*/ 245663 w 290096"/>
                <a:gd name="connsiteY9" fmla="*/ 6484 h 211809"/>
                <a:gd name="connsiteX10" fmla="*/ 234710 w 290096"/>
                <a:gd name="connsiteY10" fmla="*/ 197 h 211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096" h="211809">
                  <a:moveTo>
                    <a:pt x="234710" y="197"/>
                  </a:moveTo>
                  <a:lnTo>
                    <a:pt x="7443" y="47156"/>
                  </a:lnTo>
                  <a:cubicBezTo>
                    <a:pt x="2310" y="48308"/>
                    <a:pt x="-918" y="53404"/>
                    <a:pt x="233" y="58538"/>
                  </a:cubicBezTo>
                  <a:cubicBezTo>
                    <a:pt x="279" y="58748"/>
                    <a:pt x="334" y="58948"/>
                    <a:pt x="395" y="59157"/>
                  </a:cubicBezTo>
                  <a:lnTo>
                    <a:pt x="45829" y="205271"/>
                  </a:lnTo>
                  <a:cubicBezTo>
                    <a:pt x="47321" y="209786"/>
                    <a:pt x="51914" y="212510"/>
                    <a:pt x="56592" y="211653"/>
                  </a:cubicBezTo>
                  <a:lnTo>
                    <a:pt x="282525" y="168218"/>
                  </a:lnTo>
                  <a:cubicBezTo>
                    <a:pt x="287673" y="167142"/>
                    <a:pt x="290972" y="162094"/>
                    <a:pt x="289892" y="156941"/>
                  </a:cubicBezTo>
                  <a:cubicBezTo>
                    <a:pt x="289855" y="156760"/>
                    <a:pt x="289812" y="156588"/>
                    <a:pt x="289764" y="156407"/>
                  </a:cubicBezTo>
                  <a:lnTo>
                    <a:pt x="245663" y="6484"/>
                  </a:lnTo>
                  <a:cubicBezTo>
                    <a:pt x="244126" y="1921"/>
                    <a:pt x="239424" y="-774"/>
                    <a:pt x="234710" y="197"/>
                  </a:cubicBezTo>
                  <a:close/>
                </a:path>
              </a:pathLst>
            </a:custGeom>
            <a:solidFill>
              <a:srgbClr val="F07B3F"/>
            </a:solidFill>
            <a:ln w="9525" cap="flat">
              <a:noFill/>
              <a:prstDash val="solid"/>
              <a:miter/>
            </a:ln>
          </p:spPr>
          <p:txBody>
            <a:bodyPr rtlCol="0" anchor="ctr"/>
            <a:lstStyle/>
            <a:p>
              <a:endParaRPr lang="id-ID" dirty="0"/>
            </a:p>
          </p:txBody>
        </p:sp>
        <p:sp>
          <p:nvSpPr>
            <p:cNvPr id="79" name="Freeform: Shape 78">
              <a:extLst>
                <a:ext uri="{FF2B5EF4-FFF2-40B4-BE49-F238E27FC236}">
                  <a16:creationId xmlns:a16="http://schemas.microsoft.com/office/drawing/2014/main" id="{AC985268-4EBF-4035-BAB3-529B53018DDB}"/>
                </a:ext>
              </a:extLst>
            </p:cNvPr>
            <p:cNvSpPr/>
            <p:nvPr/>
          </p:nvSpPr>
          <p:spPr>
            <a:xfrm>
              <a:off x="-3948300" y="3615123"/>
              <a:ext cx="290096" cy="211809"/>
            </a:xfrm>
            <a:custGeom>
              <a:avLst/>
              <a:gdLst>
                <a:gd name="connsiteX0" fmla="*/ 234710 w 290096"/>
                <a:gd name="connsiteY0" fmla="*/ 197 h 211809"/>
                <a:gd name="connsiteX1" fmla="*/ 7443 w 290096"/>
                <a:gd name="connsiteY1" fmla="*/ 47156 h 211809"/>
                <a:gd name="connsiteX2" fmla="*/ 233 w 290096"/>
                <a:gd name="connsiteY2" fmla="*/ 58538 h 211809"/>
                <a:gd name="connsiteX3" fmla="*/ 395 w 290096"/>
                <a:gd name="connsiteY3" fmla="*/ 59157 h 211809"/>
                <a:gd name="connsiteX4" fmla="*/ 45829 w 290096"/>
                <a:gd name="connsiteY4" fmla="*/ 205271 h 211809"/>
                <a:gd name="connsiteX5" fmla="*/ 56592 w 290096"/>
                <a:gd name="connsiteY5" fmla="*/ 211653 h 211809"/>
                <a:gd name="connsiteX6" fmla="*/ 282525 w 290096"/>
                <a:gd name="connsiteY6" fmla="*/ 168218 h 211809"/>
                <a:gd name="connsiteX7" fmla="*/ 289892 w 290096"/>
                <a:gd name="connsiteY7" fmla="*/ 156941 h 211809"/>
                <a:gd name="connsiteX8" fmla="*/ 289764 w 290096"/>
                <a:gd name="connsiteY8" fmla="*/ 156407 h 211809"/>
                <a:gd name="connsiteX9" fmla="*/ 245663 w 290096"/>
                <a:gd name="connsiteY9" fmla="*/ 6484 h 211809"/>
                <a:gd name="connsiteX10" fmla="*/ 234710 w 290096"/>
                <a:gd name="connsiteY10" fmla="*/ 197 h 211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096" h="211809">
                  <a:moveTo>
                    <a:pt x="234710" y="197"/>
                  </a:moveTo>
                  <a:lnTo>
                    <a:pt x="7443" y="47156"/>
                  </a:lnTo>
                  <a:cubicBezTo>
                    <a:pt x="2310" y="48308"/>
                    <a:pt x="-918" y="53404"/>
                    <a:pt x="233" y="58538"/>
                  </a:cubicBezTo>
                  <a:cubicBezTo>
                    <a:pt x="279" y="58748"/>
                    <a:pt x="334" y="58948"/>
                    <a:pt x="395" y="59157"/>
                  </a:cubicBezTo>
                  <a:lnTo>
                    <a:pt x="45829" y="205271"/>
                  </a:lnTo>
                  <a:cubicBezTo>
                    <a:pt x="47321" y="209786"/>
                    <a:pt x="51914" y="212510"/>
                    <a:pt x="56592" y="211653"/>
                  </a:cubicBezTo>
                  <a:lnTo>
                    <a:pt x="282525" y="168218"/>
                  </a:lnTo>
                  <a:cubicBezTo>
                    <a:pt x="287673" y="167142"/>
                    <a:pt x="290972" y="162094"/>
                    <a:pt x="289892" y="156941"/>
                  </a:cubicBezTo>
                  <a:cubicBezTo>
                    <a:pt x="289855" y="156760"/>
                    <a:pt x="289812" y="156588"/>
                    <a:pt x="289764" y="156407"/>
                  </a:cubicBezTo>
                  <a:lnTo>
                    <a:pt x="245663" y="6484"/>
                  </a:lnTo>
                  <a:cubicBezTo>
                    <a:pt x="244126" y="1921"/>
                    <a:pt x="239424" y="-774"/>
                    <a:pt x="234710" y="197"/>
                  </a:cubicBezTo>
                  <a:close/>
                </a:path>
              </a:pathLst>
            </a:custGeom>
            <a:solidFill>
              <a:srgbClr val="EA5455">
                <a:alpha val="60000"/>
              </a:srgbClr>
            </a:solidFill>
            <a:ln w="9525" cap="flat">
              <a:noFill/>
              <a:prstDash val="solid"/>
              <a:miter/>
            </a:ln>
          </p:spPr>
          <p:txBody>
            <a:bodyPr rtlCol="0" anchor="ctr"/>
            <a:lstStyle/>
            <a:p>
              <a:endParaRPr lang="id-ID" dirty="0"/>
            </a:p>
          </p:txBody>
        </p:sp>
        <p:sp>
          <p:nvSpPr>
            <p:cNvPr id="80" name="Freeform: Shape 79">
              <a:extLst>
                <a:ext uri="{FF2B5EF4-FFF2-40B4-BE49-F238E27FC236}">
                  <a16:creationId xmlns:a16="http://schemas.microsoft.com/office/drawing/2014/main" id="{A8843465-F091-4845-B12A-D352D329E007}"/>
                </a:ext>
              </a:extLst>
            </p:cNvPr>
            <p:cNvSpPr/>
            <p:nvPr/>
          </p:nvSpPr>
          <p:spPr>
            <a:xfrm>
              <a:off x="-3944896" y="3624650"/>
              <a:ext cx="290217" cy="212168"/>
            </a:xfrm>
            <a:custGeom>
              <a:avLst/>
              <a:gdLst>
                <a:gd name="connsiteX0" fmla="*/ 234710 w 290217"/>
                <a:gd name="connsiteY0" fmla="*/ 180 h 212168"/>
                <a:gd name="connsiteX1" fmla="*/ 7443 w 290217"/>
                <a:gd name="connsiteY1" fmla="*/ 47234 h 212168"/>
                <a:gd name="connsiteX2" fmla="*/ 233 w 290217"/>
                <a:gd name="connsiteY2" fmla="*/ 58616 h 212168"/>
                <a:gd name="connsiteX3" fmla="*/ 395 w 290217"/>
                <a:gd name="connsiteY3" fmla="*/ 59235 h 212168"/>
                <a:gd name="connsiteX4" fmla="*/ 45829 w 290217"/>
                <a:gd name="connsiteY4" fmla="*/ 205539 h 212168"/>
                <a:gd name="connsiteX5" fmla="*/ 56592 w 290217"/>
                <a:gd name="connsiteY5" fmla="*/ 212016 h 212168"/>
                <a:gd name="connsiteX6" fmla="*/ 282620 w 290217"/>
                <a:gd name="connsiteY6" fmla="*/ 168582 h 212168"/>
                <a:gd name="connsiteX7" fmla="*/ 290018 w 290217"/>
                <a:gd name="connsiteY7" fmla="*/ 157324 h 212168"/>
                <a:gd name="connsiteX8" fmla="*/ 289859 w 290217"/>
                <a:gd name="connsiteY8" fmla="*/ 156676 h 212168"/>
                <a:gd name="connsiteX9" fmla="*/ 245663 w 290217"/>
                <a:gd name="connsiteY9" fmla="*/ 6753 h 212168"/>
                <a:gd name="connsiteX10" fmla="*/ 234710 w 290217"/>
                <a:gd name="connsiteY10" fmla="*/ 180 h 21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217" h="212168">
                  <a:moveTo>
                    <a:pt x="234710" y="180"/>
                  </a:moveTo>
                  <a:lnTo>
                    <a:pt x="7443" y="47234"/>
                  </a:lnTo>
                  <a:cubicBezTo>
                    <a:pt x="2310" y="48386"/>
                    <a:pt x="-918" y="53482"/>
                    <a:pt x="233" y="58616"/>
                  </a:cubicBezTo>
                  <a:cubicBezTo>
                    <a:pt x="279" y="58826"/>
                    <a:pt x="334" y="59026"/>
                    <a:pt x="395" y="59235"/>
                  </a:cubicBezTo>
                  <a:lnTo>
                    <a:pt x="45829" y="205539"/>
                  </a:lnTo>
                  <a:cubicBezTo>
                    <a:pt x="47282" y="210092"/>
                    <a:pt x="51888" y="212864"/>
                    <a:pt x="56592" y="212016"/>
                  </a:cubicBezTo>
                  <a:lnTo>
                    <a:pt x="282620" y="168582"/>
                  </a:lnTo>
                  <a:cubicBezTo>
                    <a:pt x="287772" y="167515"/>
                    <a:pt x="291083" y="162477"/>
                    <a:pt x="290018" y="157324"/>
                  </a:cubicBezTo>
                  <a:cubicBezTo>
                    <a:pt x="289973" y="157105"/>
                    <a:pt x="289919" y="156886"/>
                    <a:pt x="289859" y="156676"/>
                  </a:cubicBezTo>
                  <a:lnTo>
                    <a:pt x="245663" y="6753"/>
                  </a:lnTo>
                  <a:cubicBezTo>
                    <a:pt x="244240" y="2076"/>
                    <a:pt x="239506" y="-763"/>
                    <a:pt x="234710" y="180"/>
                  </a:cubicBezTo>
                  <a:close/>
                </a:path>
              </a:pathLst>
            </a:custGeom>
            <a:solidFill>
              <a:srgbClr val="EA5455"/>
            </a:solidFill>
            <a:ln w="9525" cap="flat">
              <a:noFill/>
              <a:prstDash val="solid"/>
              <a:miter/>
            </a:ln>
          </p:spPr>
          <p:txBody>
            <a:bodyPr rtlCol="0" anchor="ctr"/>
            <a:lstStyle/>
            <a:p>
              <a:endParaRPr lang="id-ID" dirty="0"/>
            </a:p>
          </p:txBody>
        </p:sp>
        <p:sp>
          <p:nvSpPr>
            <p:cNvPr id="81" name="Freeform: Shape 80">
              <a:extLst>
                <a:ext uri="{FF2B5EF4-FFF2-40B4-BE49-F238E27FC236}">
                  <a16:creationId xmlns:a16="http://schemas.microsoft.com/office/drawing/2014/main" id="{111AFC2C-9D5C-4A29-AD59-B8EEC5DAF9EE}"/>
                </a:ext>
              </a:extLst>
            </p:cNvPr>
            <p:cNvSpPr/>
            <p:nvPr/>
          </p:nvSpPr>
          <p:spPr>
            <a:xfrm>
              <a:off x="-3941917" y="3629745"/>
              <a:ext cx="290217" cy="212168"/>
            </a:xfrm>
            <a:custGeom>
              <a:avLst/>
              <a:gdLst>
                <a:gd name="connsiteX0" fmla="*/ 234710 w 290217"/>
                <a:gd name="connsiteY0" fmla="*/ 180 h 212168"/>
                <a:gd name="connsiteX1" fmla="*/ 7443 w 290217"/>
                <a:gd name="connsiteY1" fmla="*/ 47234 h 212168"/>
                <a:gd name="connsiteX2" fmla="*/ 233 w 290217"/>
                <a:gd name="connsiteY2" fmla="*/ 58616 h 212168"/>
                <a:gd name="connsiteX3" fmla="*/ 395 w 290217"/>
                <a:gd name="connsiteY3" fmla="*/ 59235 h 212168"/>
                <a:gd name="connsiteX4" fmla="*/ 45829 w 290217"/>
                <a:gd name="connsiteY4" fmla="*/ 205539 h 212168"/>
                <a:gd name="connsiteX5" fmla="*/ 56592 w 290217"/>
                <a:gd name="connsiteY5" fmla="*/ 212016 h 212168"/>
                <a:gd name="connsiteX6" fmla="*/ 282620 w 290217"/>
                <a:gd name="connsiteY6" fmla="*/ 168582 h 212168"/>
                <a:gd name="connsiteX7" fmla="*/ 290018 w 290217"/>
                <a:gd name="connsiteY7" fmla="*/ 157324 h 212168"/>
                <a:gd name="connsiteX8" fmla="*/ 289859 w 290217"/>
                <a:gd name="connsiteY8" fmla="*/ 156676 h 212168"/>
                <a:gd name="connsiteX9" fmla="*/ 245663 w 290217"/>
                <a:gd name="connsiteY9" fmla="*/ 6753 h 212168"/>
                <a:gd name="connsiteX10" fmla="*/ 234710 w 290217"/>
                <a:gd name="connsiteY10" fmla="*/ 180 h 21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217" h="212168">
                  <a:moveTo>
                    <a:pt x="234710" y="180"/>
                  </a:moveTo>
                  <a:lnTo>
                    <a:pt x="7443" y="47234"/>
                  </a:lnTo>
                  <a:cubicBezTo>
                    <a:pt x="2310" y="48386"/>
                    <a:pt x="-918" y="53482"/>
                    <a:pt x="233" y="58616"/>
                  </a:cubicBezTo>
                  <a:cubicBezTo>
                    <a:pt x="279" y="58826"/>
                    <a:pt x="334" y="59026"/>
                    <a:pt x="395" y="59235"/>
                  </a:cubicBezTo>
                  <a:lnTo>
                    <a:pt x="45829" y="205539"/>
                  </a:lnTo>
                  <a:cubicBezTo>
                    <a:pt x="47282" y="210092"/>
                    <a:pt x="51888" y="212864"/>
                    <a:pt x="56592" y="212016"/>
                  </a:cubicBezTo>
                  <a:lnTo>
                    <a:pt x="282620" y="168582"/>
                  </a:lnTo>
                  <a:cubicBezTo>
                    <a:pt x="287772" y="167515"/>
                    <a:pt x="291083" y="162477"/>
                    <a:pt x="290018" y="157324"/>
                  </a:cubicBezTo>
                  <a:cubicBezTo>
                    <a:pt x="289973" y="157105"/>
                    <a:pt x="289919" y="156886"/>
                    <a:pt x="289859" y="156676"/>
                  </a:cubicBezTo>
                  <a:lnTo>
                    <a:pt x="245663" y="6753"/>
                  </a:lnTo>
                  <a:cubicBezTo>
                    <a:pt x="244240" y="2076"/>
                    <a:pt x="239506" y="-763"/>
                    <a:pt x="234710" y="180"/>
                  </a:cubicBezTo>
                  <a:close/>
                </a:path>
              </a:pathLst>
            </a:custGeom>
            <a:solidFill>
              <a:srgbClr val="EA5455">
                <a:alpha val="70000"/>
              </a:srgbClr>
            </a:solidFill>
            <a:ln w="9525" cap="flat">
              <a:noFill/>
              <a:prstDash val="solid"/>
              <a:miter/>
            </a:ln>
          </p:spPr>
          <p:txBody>
            <a:bodyPr rtlCol="0" anchor="ctr"/>
            <a:lstStyle/>
            <a:p>
              <a:endParaRPr lang="id-ID" dirty="0"/>
            </a:p>
          </p:txBody>
        </p:sp>
        <p:sp>
          <p:nvSpPr>
            <p:cNvPr id="82" name="Freeform: Shape 81">
              <a:extLst>
                <a:ext uri="{FF2B5EF4-FFF2-40B4-BE49-F238E27FC236}">
                  <a16:creationId xmlns:a16="http://schemas.microsoft.com/office/drawing/2014/main" id="{FD7FB9C7-70F5-4614-909E-3926465F7272}"/>
                </a:ext>
              </a:extLst>
            </p:cNvPr>
            <p:cNvSpPr/>
            <p:nvPr/>
          </p:nvSpPr>
          <p:spPr>
            <a:xfrm>
              <a:off x="-3829877" y="3698836"/>
              <a:ext cx="45022" cy="45540"/>
            </a:xfrm>
            <a:custGeom>
              <a:avLst/>
              <a:gdLst>
                <a:gd name="connsiteX0" fmla="*/ 27844 w 45022"/>
                <a:gd name="connsiteY0" fmla="*/ 44963 h 45540"/>
                <a:gd name="connsiteX1" fmla="*/ 578 w 45022"/>
                <a:gd name="connsiteY1" fmla="*/ 27847 h 45540"/>
                <a:gd name="connsiteX2" fmla="*/ 17696 w 45022"/>
                <a:gd name="connsiteY2" fmla="*/ 577 h 45540"/>
                <a:gd name="connsiteX3" fmla="*/ 44962 w 45022"/>
                <a:gd name="connsiteY3" fmla="*/ 17693 h 45540"/>
                <a:gd name="connsiteX4" fmla="*/ 44989 w 45022"/>
                <a:gd name="connsiteY4" fmla="*/ 17817 h 45540"/>
                <a:gd name="connsiteX5" fmla="*/ 44989 w 45022"/>
                <a:gd name="connsiteY5" fmla="*/ 18674 h 45540"/>
                <a:gd name="connsiteX6" fmla="*/ 31178 w 45022"/>
                <a:gd name="connsiteY6" fmla="*/ 43820 h 45540"/>
                <a:gd name="connsiteX7" fmla="*/ 27844 w 45022"/>
                <a:gd name="connsiteY7" fmla="*/ 44963 h 4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022" h="45540">
                  <a:moveTo>
                    <a:pt x="27844" y="44963"/>
                  </a:moveTo>
                  <a:cubicBezTo>
                    <a:pt x="15587" y="47764"/>
                    <a:pt x="3380" y="40106"/>
                    <a:pt x="578" y="27847"/>
                  </a:cubicBezTo>
                  <a:cubicBezTo>
                    <a:pt x="-2225" y="15588"/>
                    <a:pt x="5439" y="3377"/>
                    <a:pt x="17696" y="577"/>
                  </a:cubicBezTo>
                  <a:cubicBezTo>
                    <a:pt x="29952" y="-2224"/>
                    <a:pt x="42159" y="5444"/>
                    <a:pt x="44962" y="17693"/>
                  </a:cubicBezTo>
                  <a:cubicBezTo>
                    <a:pt x="44971" y="17741"/>
                    <a:pt x="44980" y="17779"/>
                    <a:pt x="44989" y="17817"/>
                  </a:cubicBezTo>
                  <a:cubicBezTo>
                    <a:pt x="45034" y="18103"/>
                    <a:pt x="45034" y="18389"/>
                    <a:pt x="44989" y="18674"/>
                  </a:cubicBezTo>
                  <a:cubicBezTo>
                    <a:pt x="34966" y="22675"/>
                    <a:pt x="29178" y="33219"/>
                    <a:pt x="31178" y="43820"/>
                  </a:cubicBezTo>
                  <a:cubicBezTo>
                    <a:pt x="30095" y="44278"/>
                    <a:pt x="28980" y="44658"/>
                    <a:pt x="27844" y="44963"/>
                  </a:cubicBezTo>
                  <a:close/>
                </a:path>
              </a:pathLst>
            </a:custGeom>
            <a:solidFill>
              <a:srgbClr val="000000">
                <a:alpha val="20000"/>
              </a:srgbClr>
            </a:solidFill>
            <a:ln w="9525" cap="flat">
              <a:noFill/>
              <a:prstDash val="solid"/>
              <a:miter/>
            </a:ln>
          </p:spPr>
          <p:txBody>
            <a:bodyPr rtlCol="0" anchor="ctr"/>
            <a:lstStyle/>
            <a:p>
              <a:endParaRPr lang="id-ID" dirty="0"/>
            </a:p>
          </p:txBody>
        </p:sp>
        <p:sp>
          <p:nvSpPr>
            <p:cNvPr id="83" name="Freeform: Shape 82">
              <a:extLst>
                <a:ext uri="{FF2B5EF4-FFF2-40B4-BE49-F238E27FC236}">
                  <a16:creationId xmlns:a16="http://schemas.microsoft.com/office/drawing/2014/main" id="{F9193D6F-0272-4CF8-A6F5-584925902A67}"/>
                </a:ext>
              </a:extLst>
            </p:cNvPr>
            <p:cNvSpPr/>
            <p:nvPr/>
          </p:nvSpPr>
          <p:spPr>
            <a:xfrm>
              <a:off x="-3888997" y="3444620"/>
              <a:ext cx="113446" cy="251917"/>
            </a:xfrm>
            <a:custGeom>
              <a:avLst/>
              <a:gdLst>
                <a:gd name="connsiteX0" fmla="*/ 59627 w 113446"/>
                <a:gd name="connsiteY0" fmla="*/ 13526 h 251917"/>
                <a:gd name="connsiteX1" fmla="*/ 92202 w 113446"/>
                <a:gd name="connsiteY1" fmla="*/ 141541 h 251917"/>
                <a:gd name="connsiteX2" fmla="*/ 113347 w 113446"/>
                <a:gd name="connsiteY2" fmla="*/ 168307 h 251917"/>
                <a:gd name="connsiteX3" fmla="*/ 94297 w 113446"/>
                <a:gd name="connsiteY3" fmla="*/ 251270 h 251917"/>
                <a:gd name="connsiteX4" fmla="*/ 32671 w 113446"/>
                <a:gd name="connsiteY4" fmla="*/ 224219 h 251917"/>
                <a:gd name="connsiteX5" fmla="*/ 53150 w 113446"/>
                <a:gd name="connsiteY5" fmla="*/ 148019 h 251917"/>
                <a:gd name="connsiteX6" fmla="*/ 0 w 113446"/>
                <a:gd name="connsiteY6" fmla="*/ 0 h 251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446" h="251917">
                  <a:moveTo>
                    <a:pt x="59627" y="13526"/>
                  </a:moveTo>
                  <a:lnTo>
                    <a:pt x="92202" y="141541"/>
                  </a:lnTo>
                  <a:cubicBezTo>
                    <a:pt x="92202" y="141541"/>
                    <a:pt x="112014" y="156972"/>
                    <a:pt x="113347" y="168307"/>
                  </a:cubicBezTo>
                  <a:cubicBezTo>
                    <a:pt x="114681" y="179641"/>
                    <a:pt x="102299" y="247079"/>
                    <a:pt x="94297" y="251270"/>
                  </a:cubicBezTo>
                  <a:cubicBezTo>
                    <a:pt x="86297" y="255461"/>
                    <a:pt x="35338" y="238506"/>
                    <a:pt x="32671" y="224219"/>
                  </a:cubicBezTo>
                  <a:cubicBezTo>
                    <a:pt x="30004" y="209931"/>
                    <a:pt x="49244" y="153067"/>
                    <a:pt x="53150" y="148019"/>
                  </a:cubicBezTo>
                  <a:lnTo>
                    <a:pt x="0" y="0"/>
                  </a:lnTo>
                  <a:close/>
                </a:path>
              </a:pathLst>
            </a:custGeom>
            <a:solidFill>
              <a:srgbClr val="EEC1BB"/>
            </a:solidFill>
            <a:ln w="9525" cap="flat">
              <a:noFill/>
              <a:prstDash val="solid"/>
              <a:miter/>
            </a:ln>
          </p:spPr>
          <p:txBody>
            <a:bodyPr rtlCol="0" anchor="ctr"/>
            <a:lstStyle/>
            <a:p>
              <a:endParaRPr lang="id-ID" dirty="0"/>
            </a:p>
          </p:txBody>
        </p:sp>
        <p:sp>
          <p:nvSpPr>
            <p:cNvPr id="84" name="Freeform: Shape 83">
              <a:extLst>
                <a:ext uri="{FF2B5EF4-FFF2-40B4-BE49-F238E27FC236}">
                  <a16:creationId xmlns:a16="http://schemas.microsoft.com/office/drawing/2014/main" id="{469A87D9-13B5-4A21-B269-B72D6345C3F1}"/>
                </a:ext>
              </a:extLst>
            </p:cNvPr>
            <p:cNvSpPr/>
            <p:nvPr/>
          </p:nvSpPr>
          <p:spPr>
            <a:xfrm>
              <a:off x="-3727643" y="2689261"/>
              <a:ext cx="434816" cy="804182"/>
            </a:xfrm>
            <a:custGeom>
              <a:avLst/>
              <a:gdLst>
                <a:gd name="connsiteX0" fmla="*/ 377666 w 434816"/>
                <a:gd name="connsiteY0" fmla="*/ 431509 h 804182"/>
                <a:gd name="connsiteX1" fmla="*/ 378809 w 434816"/>
                <a:gd name="connsiteY1" fmla="*/ 66511 h 804182"/>
                <a:gd name="connsiteX2" fmla="*/ 364141 w 434816"/>
                <a:gd name="connsiteY2" fmla="*/ 5741 h 804182"/>
                <a:gd name="connsiteX3" fmla="*/ 245364 w 434816"/>
                <a:gd name="connsiteY3" fmla="*/ 26 h 804182"/>
                <a:gd name="connsiteX4" fmla="*/ 117824 w 434816"/>
                <a:gd name="connsiteY4" fmla="*/ 13456 h 804182"/>
                <a:gd name="connsiteX5" fmla="*/ 0 w 434816"/>
                <a:gd name="connsiteY5" fmla="*/ 42031 h 804182"/>
                <a:gd name="connsiteX6" fmla="*/ 17717 w 434816"/>
                <a:gd name="connsiteY6" fmla="*/ 94324 h 804182"/>
                <a:gd name="connsiteX7" fmla="*/ 36767 w 434816"/>
                <a:gd name="connsiteY7" fmla="*/ 154903 h 804182"/>
                <a:gd name="connsiteX8" fmla="*/ 63056 w 434816"/>
                <a:gd name="connsiteY8" fmla="*/ 247581 h 804182"/>
                <a:gd name="connsiteX9" fmla="*/ 93631 w 434816"/>
                <a:gd name="connsiteY9" fmla="*/ 455512 h 804182"/>
                <a:gd name="connsiteX10" fmla="*/ 10097 w 434816"/>
                <a:gd name="connsiteY10" fmla="*/ 772218 h 804182"/>
                <a:gd name="connsiteX11" fmla="*/ 270796 w 434816"/>
                <a:gd name="connsiteY11" fmla="*/ 802984 h 804182"/>
                <a:gd name="connsiteX12" fmla="*/ 434816 w 434816"/>
                <a:gd name="connsiteY12" fmla="*/ 756311 h 804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4816" h="804182">
                  <a:moveTo>
                    <a:pt x="377666" y="431509"/>
                  </a:moveTo>
                  <a:cubicBezTo>
                    <a:pt x="389096" y="231484"/>
                    <a:pt x="383953" y="121470"/>
                    <a:pt x="378809" y="66511"/>
                  </a:cubicBezTo>
                  <a:cubicBezTo>
                    <a:pt x="373094" y="7932"/>
                    <a:pt x="364141" y="5741"/>
                    <a:pt x="364141" y="5741"/>
                  </a:cubicBezTo>
                  <a:cubicBezTo>
                    <a:pt x="364141" y="5741"/>
                    <a:pt x="300609" y="-450"/>
                    <a:pt x="245364" y="26"/>
                  </a:cubicBezTo>
                  <a:cubicBezTo>
                    <a:pt x="202584" y="1445"/>
                    <a:pt x="159962" y="5941"/>
                    <a:pt x="117824" y="13456"/>
                  </a:cubicBezTo>
                  <a:cubicBezTo>
                    <a:pt x="77910" y="20114"/>
                    <a:pt x="38532" y="29668"/>
                    <a:pt x="0" y="42031"/>
                  </a:cubicBezTo>
                  <a:cubicBezTo>
                    <a:pt x="6477" y="60415"/>
                    <a:pt x="12287" y="77845"/>
                    <a:pt x="17717" y="94324"/>
                  </a:cubicBezTo>
                  <a:cubicBezTo>
                    <a:pt x="24956" y="116041"/>
                    <a:pt x="31433" y="136138"/>
                    <a:pt x="36767" y="154903"/>
                  </a:cubicBezTo>
                  <a:cubicBezTo>
                    <a:pt x="47720" y="189955"/>
                    <a:pt x="55817" y="220339"/>
                    <a:pt x="63056" y="247581"/>
                  </a:cubicBezTo>
                  <a:cubicBezTo>
                    <a:pt x="80449" y="315637"/>
                    <a:pt x="90696" y="385331"/>
                    <a:pt x="93631" y="455512"/>
                  </a:cubicBezTo>
                  <a:cubicBezTo>
                    <a:pt x="93631" y="455512"/>
                    <a:pt x="23717" y="638201"/>
                    <a:pt x="10097" y="772218"/>
                  </a:cubicBezTo>
                  <a:cubicBezTo>
                    <a:pt x="10097" y="772218"/>
                    <a:pt x="197072" y="811461"/>
                    <a:pt x="270796" y="802984"/>
                  </a:cubicBezTo>
                  <a:cubicBezTo>
                    <a:pt x="327327" y="794925"/>
                    <a:pt x="382505" y="779219"/>
                    <a:pt x="434816" y="756311"/>
                  </a:cubicBezTo>
                  <a:close/>
                </a:path>
              </a:pathLst>
            </a:custGeom>
            <a:solidFill>
              <a:srgbClr val="263238"/>
            </a:solidFill>
            <a:ln w="9525" cap="flat">
              <a:noFill/>
              <a:prstDash val="solid"/>
              <a:miter/>
            </a:ln>
          </p:spPr>
          <p:txBody>
            <a:bodyPr rtlCol="0" anchor="ctr"/>
            <a:lstStyle/>
            <a:p>
              <a:endParaRPr lang="id-ID" dirty="0"/>
            </a:p>
          </p:txBody>
        </p:sp>
        <p:sp>
          <p:nvSpPr>
            <p:cNvPr id="85" name="Freeform: Shape 84">
              <a:extLst>
                <a:ext uri="{FF2B5EF4-FFF2-40B4-BE49-F238E27FC236}">
                  <a16:creationId xmlns:a16="http://schemas.microsoft.com/office/drawing/2014/main" id="{9DD6365D-0FB6-44B7-BA3B-081296F33973}"/>
                </a:ext>
              </a:extLst>
            </p:cNvPr>
            <p:cNvSpPr/>
            <p:nvPr/>
          </p:nvSpPr>
          <p:spPr>
            <a:xfrm>
              <a:off x="-3727643" y="2689261"/>
              <a:ext cx="434816" cy="804182"/>
            </a:xfrm>
            <a:custGeom>
              <a:avLst/>
              <a:gdLst>
                <a:gd name="connsiteX0" fmla="*/ 377666 w 434816"/>
                <a:gd name="connsiteY0" fmla="*/ 431509 h 804182"/>
                <a:gd name="connsiteX1" fmla="*/ 378809 w 434816"/>
                <a:gd name="connsiteY1" fmla="*/ 66511 h 804182"/>
                <a:gd name="connsiteX2" fmla="*/ 364141 w 434816"/>
                <a:gd name="connsiteY2" fmla="*/ 5741 h 804182"/>
                <a:gd name="connsiteX3" fmla="*/ 245364 w 434816"/>
                <a:gd name="connsiteY3" fmla="*/ 26 h 804182"/>
                <a:gd name="connsiteX4" fmla="*/ 117824 w 434816"/>
                <a:gd name="connsiteY4" fmla="*/ 13456 h 804182"/>
                <a:gd name="connsiteX5" fmla="*/ 0 w 434816"/>
                <a:gd name="connsiteY5" fmla="*/ 42031 h 804182"/>
                <a:gd name="connsiteX6" fmla="*/ 17717 w 434816"/>
                <a:gd name="connsiteY6" fmla="*/ 94324 h 804182"/>
                <a:gd name="connsiteX7" fmla="*/ 36767 w 434816"/>
                <a:gd name="connsiteY7" fmla="*/ 154903 h 804182"/>
                <a:gd name="connsiteX8" fmla="*/ 63056 w 434816"/>
                <a:gd name="connsiteY8" fmla="*/ 247581 h 804182"/>
                <a:gd name="connsiteX9" fmla="*/ 93631 w 434816"/>
                <a:gd name="connsiteY9" fmla="*/ 455512 h 804182"/>
                <a:gd name="connsiteX10" fmla="*/ 10097 w 434816"/>
                <a:gd name="connsiteY10" fmla="*/ 772218 h 804182"/>
                <a:gd name="connsiteX11" fmla="*/ 270796 w 434816"/>
                <a:gd name="connsiteY11" fmla="*/ 802984 h 804182"/>
                <a:gd name="connsiteX12" fmla="*/ 434816 w 434816"/>
                <a:gd name="connsiteY12" fmla="*/ 756311 h 804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4816" h="804182">
                  <a:moveTo>
                    <a:pt x="377666" y="431509"/>
                  </a:moveTo>
                  <a:cubicBezTo>
                    <a:pt x="389096" y="231484"/>
                    <a:pt x="383953" y="121470"/>
                    <a:pt x="378809" y="66511"/>
                  </a:cubicBezTo>
                  <a:cubicBezTo>
                    <a:pt x="373094" y="7932"/>
                    <a:pt x="364141" y="5741"/>
                    <a:pt x="364141" y="5741"/>
                  </a:cubicBezTo>
                  <a:cubicBezTo>
                    <a:pt x="364141" y="5741"/>
                    <a:pt x="300609" y="-450"/>
                    <a:pt x="245364" y="26"/>
                  </a:cubicBezTo>
                  <a:cubicBezTo>
                    <a:pt x="202584" y="1445"/>
                    <a:pt x="159962" y="5941"/>
                    <a:pt x="117824" y="13456"/>
                  </a:cubicBezTo>
                  <a:cubicBezTo>
                    <a:pt x="77910" y="20114"/>
                    <a:pt x="38532" y="29668"/>
                    <a:pt x="0" y="42031"/>
                  </a:cubicBezTo>
                  <a:cubicBezTo>
                    <a:pt x="6477" y="60415"/>
                    <a:pt x="12287" y="77845"/>
                    <a:pt x="17717" y="94324"/>
                  </a:cubicBezTo>
                  <a:cubicBezTo>
                    <a:pt x="24956" y="116041"/>
                    <a:pt x="31433" y="136138"/>
                    <a:pt x="36767" y="154903"/>
                  </a:cubicBezTo>
                  <a:cubicBezTo>
                    <a:pt x="47720" y="189955"/>
                    <a:pt x="55817" y="220339"/>
                    <a:pt x="63056" y="247581"/>
                  </a:cubicBezTo>
                  <a:cubicBezTo>
                    <a:pt x="80449" y="315637"/>
                    <a:pt x="90696" y="385331"/>
                    <a:pt x="93631" y="455512"/>
                  </a:cubicBezTo>
                  <a:cubicBezTo>
                    <a:pt x="93631" y="455512"/>
                    <a:pt x="23717" y="638201"/>
                    <a:pt x="10097" y="772218"/>
                  </a:cubicBezTo>
                  <a:cubicBezTo>
                    <a:pt x="10097" y="772218"/>
                    <a:pt x="197072" y="811461"/>
                    <a:pt x="270796" y="802984"/>
                  </a:cubicBezTo>
                  <a:cubicBezTo>
                    <a:pt x="327327" y="794925"/>
                    <a:pt x="382505" y="779219"/>
                    <a:pt x="434816" y="756311"/>
                  </a:cubicBezTo>
                  <a:close/>
                </a:path>
              </a:pathLst>
            </a:custGeom>
            <a:solidFill>
              <a:srgbClr val="FFFFFF">
                <a:alpha val="10000"/>
              </a:srgbClr>
            </a:solidFill>
            <a:ln w="9525" cap="flat">
              <a:noFill/>
              <a:prstDash val="solid"/>
              <a:miter/>
            </a:ln>
          </p:spPr>
          <p:txBody>
            <a:bodyPr rtlCol="0" anchor="ctr"/>
            <a:lstStyle/>
            <a:p>
              <a:endParaRPr lang="id-ID" dirty="0"/>
            </a:p>
          </p:txBody>
        </p:sp>
        <p:sp>
          <p:nvSpPr>
            <p:cNvPr id="86" name="Freeform: Shape 85">
              <a:extLst>
                <a:ext uri="{FF2B5EF4-FFF2-40B4-BE49-F238E27FC236}">
                  <a16:creationId xmlns:a16="http://schemas.microsoft.com/office/drawing/2014/main" id="{010E1199-71D5-4A21-A4C6-C09FF1CD7F32}"/>
                </a:ext>
              </a:extLst>
            </p:cNvPr>
            <p:cNvSpPr/>
            <p:nvPr/>
          </p:nvSpPr>
          <p:spPr>
            <a:xfrm>
              <a:off x="-3596866" y="2598419"/>
              <a:ext cx="133880" cy="209740"/>
            </a:xfrm>
            <a:custGeom>
              <a:avLst/>
              <a:gdLst>
                <a:gd name="connsiteX0" fmla="*/ 111348 w 133880"/>
                <a:gd name="connsiteY0" fmla="*/ 102584 h 209740"/>
                <a:gd name="connsiteX1" fmla="*/ 102775 w 133880"/>
                <a:gd name="connsiteY1" fmla="*/ 98869 h 209740"/>
                <a:gd name="connsiteX2" fmla="*/ 88583 w 133880"/>
                <a:gd name="connsiteY2" fmla="*/ 51244 h 209740"/>
                <a:gd name="connsiteX3" fmla="*/ 91917 w 133880"/>
                <a:gd name="connsiteY3" fmla="*/ 15716 h 209740"/>
                <a:gd name="connsiteX4" fmla="*/ 7621 w 133880"/>
                <a:gd name="connsiteY4" fmla="*/ 0 h 209740"/>
                <a:gd name="connsiteX5" fmla="*/ 12383 w 133880"/>
                <a:gd name="connsiteY5" fmla="*/ 98774 h 209740"/>
                <a:gd name="connsiteX6" fmla="*/ 96 w 133880"/>
                <a:gd name="connsiteY6" fmla="*/ 114490 h 209740"/>
                <a:gd name="connsiteX7" fmla="*/ 111062 w 133880"/>
                <a:gd name="connsiteY7" fmla="*/ 209740 h 209740"/>
                <a:gd name="connsiteX8" fmla="*/ 111348 w 133880"/>
                <a:gd name="connsiteY8" fmla="*/ 102584 h 209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880" h="209740">
                  <a:moveTo>
                    <a:pt x="111348" y="102584"/>
                  </a:moveTo>
                  <a:cubicBezTo>
                    <a:pt x="108601" y="101108"/>
                    <a:pt x="105733" y="99860"/>
                    <a:pt x="102775" y="98869"/>
                  </a:cubicBezTo>
                  <a:cubicBezTo>
                    <a:pt x="96203" y="93726"/>
                    <a:pt x="88202" y="81248"/>
                    <a:pt x="88583" y="51244"/>
                  </a:cubicBezTo>
                  <a:cubicBezTo>
                    <a:pt x="88886" y="39338"/>
                    <a:pt x="90000" y="27470"/>
                    <a:pt x="91917" y="15716"/>
                  </a:cubicBezTo>
                  <a:lnTo>
                    <a:pt x="7621" y="0"/>
                  </a:lnTo>
                  <a:cubicBezTo>
                    <a:pt x="7621" y="0"/>
                    <a:pt x="36196" y="57150"/>
                    <a:pt x="12383" y="98774"/>
                  </a:cubicBezTo>
                  <a:cubicBezTo>
                    <a:pt x="4192" y="102489"/>
                    <a:pt x="-761" y="107633"/>
                    <a:pt x="96" y="114490"/>
                  </a:cubicBezTo>
                  <a:cubicBezTo>
                    <a:pt x="6478" y="163259"/>
                    <a:pt x="111062" y="209740"/>
                    <a:pt x="111062" y="209740"/>
                  </a:cubicBezTo>
                  <a:cubicBezTo>
                    <a:pt x="111062" y="209740"/>
                    <a:pt x="162211" y="130492"/>
                    <a:pt x="111348" y="102584"/>
                  </a:cubicBezTo>
                  <a:close/>
                </a:path>
              </a:pathLst>
            </a:custGeom>
            <a:solidFill>
              <a:srgbClr val="EEC1BB"/>
            </a:solidFill>
            <a:ln w="9525" cap="flat">
              <a:noFill/>
              <a:prstDash val="solid"/>
              <a:miter/>
            </a:ln>
          </p:spPr>
          <p:txBody>
            <a:bodyPr rtlCol="0" anchor="ctr"/>
            <a:lstStyle/>
            <a:p>
              <a:endParaRPr lang="id-ID" dirty="0"/>
            </a:p>
          </p:txBody>
        </p:sp>
        <p:sp>
          <p:nvSpPr>
            <p:cNvPr id="87" name="Freeform: Shape 86">
              <a:extLst>
                <a:ext uri="{FF2B5EF4-FFF2-40B4-BE49-F238E27FC236}">
                  <a16:creationId xmlns:a16="http://schemas.microsoft.com/office/drawing/2014/main" id="{EE056680-248C-45C2-9078-F7E98770A435}"/>
                </a:ext>
              </a:extLst>
            </p:cNvPr>
            <p:cNvSpPr/>
            <p:nvPr/>
          </p:nvSpPr>
          <p:spPr>
            <a:xfrm>
              <a:off x="-3589245" y="2598133"/>
              <a:ext cx="84296" cy="51244"/>
            </a:xfrm>
            <a:custGeom>
              <a:avLst/>
              <a:gdLst>
                <a:gd name="connsiteX0" fmla="*/ 84296 w 84296"/>
                <a:gd name="connsiteY0" fmla="*/ 15716 h 51244"/>
                <a:gd name="connsiteX1" fmla="*/ 80963 w 84296"/>
                <a:gd name="connsiteY1" fmla="*/ 51244 h 51244"/>
                <a:gd name="connsiteX2" fmla="*/ 0 w 84296"/>
                <a:gd name="connsiteY2" fmla="*/ 0 h 51244"/>
              </a:gdLst>
              <a:ahLst/>
              <a:cxnLst>
                <a:cxn ang="0">
                  <a:pos x="connsiteX0" y="connsiteY0"/>
                </a:cxn>
                <a:cxn ang="0">
                  <a:pos x="connsiteX1" y="connsiteY1"/>
                </a:cxn>
                <a:cxn ang="0">
                  <a:pos x="connsiteX2" y="connsiteY2"/>
                </a:cxn>
              </a:cxnLst>
              <a:rect l="l" t="t" r="r" b="b"/>
              <a:pathLst>
                <a:path w="84296" h="51244">
                  <a:moveTo>
                    <a:pt x="84296" y="15716"/>
                  </a:moveTo>
                  <a:cubicBezTo>
                    <a:pt x="82379" y="27470"/>
                    <a:pt x="81265" y="39338"/>
                    <a:pt x="80963" y="51244"/>
                  </a:cubicBezTo>
                  <a:cubicBezTo>
                    <a:pt x="23813" y="51244"/>
                    <a:pt x="0" y="0"/>
                    <a:pt x="0" y="0"/>
                  </a:cubicBezTo>
                  <a:close/>
                </a:path>
              </a:pathLst>
            </a:custGeom>
            <a:solidFill>
              <a:srgbClr val="000000">
                <a:alpha val="20000"/>
              </a:srgbClr>
            </a:solidFill>
            <a:ln w="9525" cap="flat">
              <a:noFill/>
              <a:prstDash val="solid"/>
              <a:miter/>
            </a:ln>
          </p:spPr>
          <p:txBody>
            <a:bodyPr rtlCol="0" anchor="ctr"/>
            <a:lstStyle/>
            <a:p>
              <a:endParaRPr lang="id-ID" dirty="0"/>
            </a:p>
          </p:txBody>
        </p:sp>
        <p:sp>
          <p:nvSpPr>
            <p:cNvPr id="88" name="Freeform: Shape 87">
              <a:extLst>
                <a:ext uri="{FF2B5EF4-FFF2-40B4-BE49-F238E27FC236}">
                  <a16:creationId xmlns:a16="http://schemas.microsoft.com/office/drawing/2014/main" id="{BDFF3EF8-B268-46C1-8402-BCB297A04903}"/>
                </a:ext>
              </a:extLst>
            </p:cNvPr>
            <p:cNvSpPr/>
            <p:nvPr/>
          </p:nvSpPr>
          <p:spPr>
            <a:xfrm>
              <a:off x="-3639236" y="2378009"/>
              <a:ext cx="199431" cy="258386"/>
            </a:xfrm>
            <a:custGeom>
              <a:avLst/>
              <a:gdLst>
                <a:gd name="connsiteX0" fmla="*/ 87710 w 199431"/>
                <a:gd name="connsiteY0" fmla="*/ 287 h 258386"/>
                <a:gd name="connsiteX1" fmla="*/ 196105 w 199431"/>
                <a:gd name="connsiteY1" fmla="*/ 109348 h 258386"/>
                <a:gd name="connsiteX2" fmla="*/ 98092 w 199431"/>
                <a:gd name="connsiteY2" fmla="*/ 256319 h 258386"/>
                <a:gd name="connsiteX3" fmla="*/ 87710 w 199431"/>
                <a:gd name="connsiteY3" fmla="*/ 287 h 258386"/>
              </a:gdLst>
              <a:ahLst/>
              <a:cxnLst>
                <a:cxn ang="0">
                  <a:pos x="connsiteX0" y="connsiteY0"/>
                </a:cxn>
                <a:cxn ang="0">
                  <a:pos x="connsiteX1" y="connsiteY1"/>
                </a:cxn>
                <a:cxn ang="0">
                  <a:pos x="connsiteX2" y="connsiteY2"/>
                </a:cxn>
                <a:cxn ang="0">
                  <a:pos x="connsiteX3" y="connsiteY3"/>
                </a:cxn>
              </a:cxnLst>
              <a:rect l="l" t="t" r="r" b="b"/>
              <a:pathLst>
                <a:path w="199431" h="258386">
                  <a:moveTo>
                    <a:pt x="87710" y="287"/>
                  </a:moveTo>
                  <a:cubicBezTo>
                    <a:pt x="160957" y="-3714"/>
                    <a:pt x="186675" y="34196"/>
                    <a:pt x="196105" y="109348"/>
                  </a:cubicBezTo>
                  <a:cubicBezTo>
                    <a:pt x="208011" y="203360"/>
                    <a:pt x="190771" y="271273"/>
                    <a:pt x="98092" y="256319"/>
                  </a:cubicBezTo>
                  <a:cubicBezTo>
                    <a:pt x="-27733" y="235840"/>
                    <a:pt x="-33924" y="6954"/>
                    <a:pt x="87710" y="287"/>
                  </a:cubicBezTo>
                  <a:close/>
                </a:path>
              </a:pathLst>
            </a:custGeom>
            <a:solidFill>
              <a:srgbClr val="EEC1BB"/>
            </a:solidFill>
            <a:ln w="9525" cap="flat">
              <a:noFill/>
              <a:prstDash val="solid"/>
              <a:miter/>
            </a:ln>
          </p:spPr>
          <p:txBody>
            <a:bodyPr rtlCol="0" anchor="ctr"/>
            <a:lstStyle/>
            <a:p>
              <a:endParaRPr lang="id-ID" dirty="0"/>
            </a:p>
          </p:txBody>
        </p:sp>
        <p:sp>
          <p:nvSpPr>
            <p:cNvPr id="89" name="Freeform: Shape 88">
              <a:extLst>
                <a:ext uri="{FF2B5EF4-FFF2-40B4-BE49-F238E27FC236}">
                  <a16:creationId xmlns:a16="http://schemas.microsoft.com/office/drawing/2014/main" id="{215233F5-6536-4DA7-A1DD-20E303564718}"/>
                </a:ext>
              </a:extLst>
            </p:cNvPr>
            <p:cNvSpPr/>
            <p:nvPr/>
          </p:nvSpPr>
          <p:spPr>
            <a:xfrm>
              <a:off x="-3490661" y="2485928"/>
              <a:ext cx="22955" cy="38756"/>
            </a:xfrm>
            <a:custGeom>
              <a:avLst/>
              <a:gdLst>
                <a:gd name="connsiteX0" fmla="*/ 0 w 22955"/>
                <a:gd name="connsiteY0" fmla="*/ 0 h 38756"/>
                <a:gd name="connsiteX1" fmla="*/ 22955 w 22955"/>
                <a:gd name="connsiteY1" fmla="*/ 29146 h 38756"/>
                <a:gd name="connsiteX2" fmla="*/ 3905 w 22955"/>
                <a:gd name="connsiteY2" fmla="*/ 38671 h 38756"/>
              </a:gdLst>
              <a:ahLst/>
              <a:cxnLst>
                <a:cxn ang="0">
                  <a:pos x="connsiteX0" y="connsiteY0"/>
                </a:cxn>
                <a:cxn ang="0">
                  <a:pos x="connsiteX1" y="connsiteY1"/>
                </a:cxn>
                <a:cxn ang="0">
                  <a:pos x="connsiteX2" y="connsiteY2"/>
                </a:cxn>
              </a:cxnLst>
              <a:rect l="l" t="t" r="r" b="b"/>
              <a:pathLst>
                <a:path w="22955" h="38756">
                  <a:moveTo>
                    <a:pt x="0" y="0"/>
                  </a:moveTo>
                  <a:cubicBezTo>
                    <a:pt x="6465" y="10592"/>
                    <a:pt x="14171" y="20383"/>
                    <a:pt x="22955" y="29146"/>
                  </a:cubicBezTo>
                  <a:cubicBezTo>
                    <a:pt x="18936" y="35681"/>
                    <a:pt x="11550" y="39376"/>
                    <a:pt x="3905" y="38671"/>
                  </a:cubicBezTo>
                  <a:close/>
                </a:path>
              </a:pathLst>
            </a:custGeom>
            <a:solidFill>
              <a:srgbClr val="D4827D"/>
            </a:solidFill>
            <a:ln w="9525" cap="flat">
              <a:noFill/>
              <a:prstDash val="solid"/>
              <a:miter/>
            </a:ln>
          </p:spPr>
          <p:txBody>
            <a:bodyPr rtlCol="0" anchor="ctr"/>
            <a:lstStyle/>
            <a:p>
              <a:endParaRPr lang="id-ID" dirty="0"/>
            </a:p>
          </p:txBody>
        </p:sp>
        <p:sp>
          <p:nvSpPr>
            <p:cNvPr id="90" name="Freeform: Shape 89">
              <a:extLst>
                <a:ext uri="{FF2B5EF4-FFF2-40B4-BE49-F238E27FC236}">
                  <a16:creationId xmlns:a16="http://schemas.microsoft.com/office/drawing/2014/main" id="{8647D0A5-2C4A-4FE4-A6AD-BF94C40E5AFB}"/>
                </a:ext>
              </a:extLst>
            </p:cNvPr>
            <p:cNvSpPr/>
            <p:nvPr/>
          </p:nvSpPr>
          <p:spPr>
            <a:xfrm>
              <a:off x="-3550340" y="2472190"/>
              <a:ext cx="14529" cy="21847"/>
            </a:xfrm>
            <a:custGeom>
              <a:avLst/>
              <a:gdLst>
                <a:gd name="connsiteX0" fmla="*/ 14530 w 14529"/>
                <a:gd name="connsiteY0" fmla="*/ 10404 h 21847"/>
                <a:gd name="connsiteX1" fmla="*/ 8148 w 14529"/>
                <a:gd name="connsiteY1" fmla="*/ 21834 h 21847"/>
                <a:gd name="connsiteX2" fmla="*/ 52 w 14529"/>
                <a:gd name="connsiteY2" fmla="*/ 11547 h 21847"/>
                <a:gd name="connsiteX3" fmla="*/ 6434 w 14529"/>
                <a:gd name="connsiteY3" fmla="*/ 22 h 21847"/>
                <a:gd name="connsiteX4" fmla="*/ 14530 w 14529"/>
                <a:gd name="connsiteY4" fmla="*/ 10404 h 218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29" h="21847">
                  <a:moveTo>
                    <a:pt x="14530" y="10404"/>
                  </a:moveTo>
                  <a:cubicBezTo>
                    <a:pt x="14530" y="16405"/>
                    <a:pt x="12149" y="21549"/>
                    <a:pt x="8148" y="21834"/>
                  </a:cubicBezTo>
                  <a:cubicBezTo>
                    <a:pt x="4148" y="22120"/>
                    <a:pt x="528" y="17548"/>
                    <a:pt x="52" y="11547"/>
                  </a:cubicBezTo>
                  <a:cubicBezTo>
                    <a:pt x="-424" y="5547"/>
                    <a:pt x="2433" y="403"/>
                    <a:pt x="6434" y="22"/>
                  </a:cubicBezTo>
                  <a:cubicBezTo>
                    <a:pt x="10434" y="-359"/>
                    <a:pt x="14054" y="4213"/>
                    <a:pt x="14530" y="10404"/>
                  </a:cubicBezTo>
                  <a:close/>
                </a:path>
              </a:pathLst>
            </a:custGeom>
            <a:solidFill>
              <a:srgbClr val="263238"/>
            </a:solidFill>
            <a:ln w="9525" cap="flat">
              <a:noFill/>
              <a:prstDash val="solid"/>
              <a:miter/>
            </a:ln>
          </p:spPr>
          <p:txBody>
            <a:bodyPr rtlCol="0" anchor="ctr"/>
            <a:lstStyle/>
            <a:p>
              <a:endParaRPr lang="id-ID" dirty="0"/>
            </a:p>
          </p:txBody>
        </p:sp>
        <p:sp>
          <p:nvSpPr>
            <p:cNvPr id="91" name="Freeform: Shape 90">
              <a:extLst>
                <a:ext uri="{FF2B5EF4-FFF2-40B4-BE49-F238E27FC236}">
                  <a16:creationId xmlns:a16="http://schemas.microsoft.com/office/drawing/2014/main" id="{D20182F5-3F9B-41F8-BD73-3C508C7CAE6F}"/>
                </a:ext>
              </a:extLst>
            </p:cNvPr>
            <p:cNvSpPr/>
            <p:nvPr/>
          </p:nvSpPr>
          <p:spPr>
            <a:xfrm>
              <a:off x="-3545525" y="2466307"/>
              <a:ext cx="12668" cy="7600"/>
            </a:xfrm>
            <a:custGeom>
              <a:avLst/>
              <a:gdLst>
                <a:gd name="connsiteX0" fmla="*/ 0 w 12668"/>
                <a:gd name="connsiteY0" fmla="*/ 6191 h 7600"/>
                <a:gd name="connsiteX1" fmla="*/ 12668 w 12668"/>
                <a:gd name="connsiteY1" fmla="*/ 0 h 7600"/>
                <a:gd name="connsiteX2" fmla="*/ 0 w 12668"/>
                <a:gd name="connsiteY2" fmla="*/ 6191 h 7600"/>
              </a:gdLst>
              <a:ahLst/>
              <a:cxnLst>
                <a:cxn ang="0">
                  <a:pos x="connsiteX0" y="connsiteY0"/>
                </a:cxn>
                <a:cxn ang="0">
                  <a:pos x="connsiteX1" y="connsiteY1"/>
                </a:cxn>
                <a:cxn ang="0">
                  <a:pos x="connsiteX2" y="connsiteY2"/>
                </a:cxn>
              </a:cxnLst>
              <a:rect l="l" t="t" r="r" b="b"/>
              <a:pathLst>
                <a:path w="12668" h="7600">
                  <a:moveTo>
                    <a:pt x="0" y="6191"/>
                  </a:moveTo>
                  <a:lnTo>
                    <a:pt x="12668" y="0"/>
                  </a:lnTo>
                  <a:cubicBezTo>
                    <a:pt x="12668" y="0"/>
                    <a:pt x="6763" y="11525"/>
                    <a:pt x="0" y="6191"/>
                  </a:cubicBezTo>
                  <a:close/>
                </a:path>
              </a:pathLst>
            </a:custGeom>
            <a:solidFill>
              <a:srgbClr val="263238"/>
            </a:solidFill>
            <a:ln w="9525" cap="flat">
              <a:noFill/>
              <a:prstDash val="solid"/>
              <a:miter/>
            </a:ln>
          </p:spPr>
          <p:txBody>
            <a:bodyPr rtlCol="0" anchor="ctr"/>
            <a:lstStyle/>
            <a:p>
              <a:endParaRPr lang="id-ID" dirty="0"/>
            </a:p>
          </p:txBody>
        </p:sp>
        <p:sp>
          <p:nvSpPr>
            <p:cNvPr id="92" name="Freeform: Shape 91">
              <a:extLst>
                <a:ext uri="{FF2B5EF4-FFF2-40B4-BE49-F238E27FC236}">
                  <a16:creationId xmlns:a16="http://schemas.microsoft.com/office/drawing/2014/main" id="{AD082509-045A-4F26-98E1-DC9F18391E74}"/>
                </a:ext>
              </a:extLst>
            </p:cNvPr>
            <p:cNvSpPr/>
            <p:nvPr/>
          </p:nvSpPr>
          <p:spPr>
            <a:xfrm>
              <a:off x="-3475759" y="2464960"/>
              <a:ext cx="14529" cy="21742"/>
            </a:xfrm>
            <a:custGeom>
              <a:avLst/>
              <a:gdLst>
                <a:gd name="connsiteX0" fmla="*/ 14530 w 14529"/>
                <a:gd name="connsiteY0" fmla="*/ 10300 h 21742"/>
                <a:gd name="connsiteX1" fmla="*/ 8148 w 14529"/>
                <a:gd name="connsiteY1" fmla="*/ 21730 h 21742"/>
                <a:gd name="connsiteX2" fmla="*/ 52 w 14529"/>
                <a:gd name="connsiteY2" fmla="*/ 11443 h 21742"/>
                <a:gd name="connsiteX3" fmla="*/ 6434 w 14529"/>
                <a:gd name="connsiteY3" fmla="*/ 13 h 21742"/>
                <a:gd name="connsiteX4" fmla="*/ 14530 w 14529"/>
                <a:gd name="connsiteY4" fmla="*/ 10300 h 21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29" h="21742">
                  <a:moveTo>
                    <a:pt x="14530" y="10300"/>
                  </a:moveTo>
                  <a:cubicBezTo>
                    <a:pt x="14530" y="16301"/>
                    <a:pt x="12149" y="21444"/>
                    <a:pt x="8148" y="21730"/>
                  </a:cubicBezTo>
                  <a:cubicBezTo>
                    <a:pt x="4148" y="22016"/>
                    <a:pt x="528" y="17443"/>
                    <a:pt x="52" y="11443"/>
                  </a:cubicBezTo>
                  <a:cubicBezTo>
                    <a:pt x="-424" y="5442"/>
                    <a:pt x="2433" y="298"/>
                    <a:pt x="6434" y="13"/>
                  </a:cubicBezTo>
                  <a:cubicBezTo>
                    <a:pt x="10434" y="-273"/>
                    <a:pt x="14054" y="4299"/>
                    <a:pt x="14530" y="10300"/>
                  </a:cubicBezTo>
                  <a:close/>
                </a:path>
              </a:pathLst>
            </a:custGeom>
            <a:solidFill>
              <a:srgbClr val="263238"/>
            </a:solidFill>
            <a:ln w="9525" cap="flat">
              <a:noFill/>
              <a:prstDash val="solid"/>
              <a:miter/>
            </a:ln>
          </p:spPr>
          <p:txBody>
            <a:bodyPr rtlCol="0" anchor="ctr"/>
            <a:lstStyle/>
            <a:p>
              <a:endParaRPr lang="id-ID" dirty="0"/>
            </a:p>
          </p:txBody>
        </p:sp>
        <p:sp>
          <p:nvSpPr>
            <p:cNvPr id="93" name="Freeform: Shape 92">
              <a:extLst>
                <a:ext uri="{FF2B5EF4-FFF2-40B4-BE49-F238E27FC236}">
                  <a16:creationId xmlns:a16="http://schemas.microsoft.com/office/drawing/2014/main" id="{44E4CFA7-7468-44AD-AE1B-7DCAFD882E38}"/>
                </a:ext>
              </a:extLst>
            </p:cNvPr>
            <p:cNvSpPr/>
            <p:nvPr/>
          </p:nvSpPr>
          <p:spPr>
            <a:xfrm>
              <a:off x="-3470944" y="2459258"/>
              <a:ext cx="12668" cy="7549"/>
            </a:xfrm>
            <a:custGeom>
              <a:avLst/>
              <a:gdLst>
                <a:gd name="connsiteX0" fmla="*/ 0 w 12668"/>
                <a:gd name="connsiteY0" fmla="*/ 6096 h 7549"/>
                <a:gd name="connsiteX1" fmla="*/ 12668 w 12668"/>
                <a:gd name="connsiteY1" fmla="*/ 0 h 7549"/>
                <a:gd name="connsiteX2" fmla="*/ 0 w 12668"/>
                <a:gd name="connsiteY2" fmla="*/ 6096 h 7549"/>
              </a:gdLst>
              <a:ahLst/>
              <a:cxnLst>
                <a:cxn ang="0">
                  <a:pos x="connsiteX0" y="connsiteY0"/>
                </a:cxn>
                <a:cxn ang="0">
                  <a:pos x="connsiteX1" y="connsiteY1"/>
                </a:cxn>
                <a:cxn ang="0">
                  <a:pos x="connsiteX2" y="connsiteY2"/>
                </a:cxn>
              </a:cxnLst>
              <a:rect l="l" t="t" r="r" b="b"/>
              <a:pathLst>
                <a:path w="12668" h="7549">
                  <a:moveTo>
                    <a:pt x="0" y="6096"/>
                  </a:moveTo>
                  <a:lnTo>
                    <a:pt x="12668" y="0"/>
                  </a:lnTo>
                  <a:cubicBezTo>
                    <a:pt x="12668" y="0"/>
                    <a:pt x="6953" y="11525"/>
                    <a:pt x="0" y="6096"/>
                  </a:cubicBezTo>
                  <a:close/>
                </a:path>
              </a:pathLst>
            </a:custGeom>
            <a:solidFill>
              <a:srgbClr val="263238"/>
            </a:solidFill>
            <a:ln w="9525" cap="flat">
              <a:noFill/>
              <a:prstDash val="solid"/>
              <a:miter/>
            </a:ln>
          </p:spPr>
          <p:txBody>
            <a:bodyPr rtlCol="0" anchor="ctr"/>
            <a:lstStyle/>
            <a:p>
              <a:endParaRPr lang="id-ID" dirty="0"/>
            </a:p>
          </p:txBody>
        </p:sp>
        <p:sp>
          <p:nvSpPr>
            <p:cNvPr id="94" name="Freeform: Shape 93">
              <a:extLst>
                <a:ext uri="{FF2B5EF4-FFF2-40B4-BE49-F238E27FC236}">
                  <a16:creationId xmlns:a16="http://schemas.microsoft.com/office/drawing/2014/main" id="{FEDE1101-4D13-4657-AE2E-5992C1793E93}"/>
                </a:ext>
              </a:extLst>
            </p:cNvPr>
            <p:cNvSpPr/>
            <p:nvPr/>
          </p:nvSpPr>
          <p:spPr>
            <a:xfrm>
              <a:off x="-3573737" y="2428458"/>
              <a:ext cx="37950" cy="19465"/>
            </a:xfrm>
            <a:custGeom>
              <a:avLst/>
              <a:gdLst>
                <a:gd name="connsiteX0" fmla="*/ 3256 w 37950"/>
                <a:gd name="connsiteY0" fmla="*/ 19466 h 19465"/>
                <a:gd name="connsiteX1" fmla="*/ 1351 w 37950"/>
                <a:gd name="connsiteY1" fmla="*/ 18799 h 19465"/>
                <a:gd name="connsiteX2" fmla="*/ 589 w 37950"/>
                <a:gd name="connsiteY2" fmla="*/ 14227 h 19465"/>
                <a:gd name="connsiteX3" fmla="*/ 34974 w 37950"/>
                <a:gd name="connsiteY3" fmla="*/ 130 h 19465"/>
                <a:gd name="connsiteX4" fmla="*/ 37946 w 37950"/>
                <a:gd name="connsiteY4" fmla="*/ 3435 h 19465"/>
                <a:gd name="connsiteX5" fmla="*/ 37927 w 37950"/>
                <a:gd name="connsiteY5" fmla="*/ 3654 h 19465"/>
                <a:gd name="connsiteX6" fmla="*/ 34809 w 37950"/>
                <a:gd name="connsiteY6" fmla="*/ 6626 h 19465"/>
                <a:gd name="connsiteX7" fmla="*/ 34498 w 37950"/>
                <a:gd name="connsiteY7" fmla="*/ 6607 h 19465"/>
                <a:gd name="connsiteX8" fmla="*/ 5923 w 37950"/>
                <a:gd name="connsiteY8" fmla="*/ 18132 h 19465"/>
                <a:gd name="connsiteX9" fmla="*/ 3256 w 37950"/>
                <a:gd name="connsiteY9" fmla="*/ 19466 h 19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950" h="19465">
                  <a:moveTo>
                    <a:pt x="3256" y="19466"/>
                  </a:moveTo>
                  <a:cubicBezTo>
                    <a:pt x="2563" y="19475"/>
                    <a:pt x="1888" y="19237"/>
                    <a:pt x="1351" y="18799"/>
                  </a:cubicBezTo>
                  <a:cubicBezTo>
                    <a:pt x="-94" y="17732"/>
                    <a:pt x="-431" y="15703"/>
                    <a:pt x="589" y="14227"/>
                  </a:cubicBezTo>
                  <a:cubicBezTo>
                    <a:pt x="9155" y="4321"/>
                    <a:pt x="21922" y="-908"/>
                    <a:pt x="34974" y="130"/>
                  </a:cubicBezTo>
                  <a:cubicBezTo>
                    <a:pt x="36708" y="225"/>
                    <a:pt x="38038" y="1701"/>
                    <a:pt x="37946" y="3435"/>
                  </a:cubicBezTo>
                  <a:cubicBezTo>
                    <a:pt x="37942" y="3511"/>
                    <a:pt x="37936" y="3578"/>
                    <a:pt x="37927" y="3654"/>
                  </a:cubicBezTo>
                  <a:cubicBezTo>
                    <a:pt x="37888" y="5340"/>
                    <a:pt x="36492" y="6674"/>
                    <a:pt x="34809" y="6626"/>
                  </a:cubicBezTo>
                  <a:cubicBezTo>
                    <a:pt x="34705" y="6626"/>
                    <a:pt x="34601" y="6616"/>
                    <a:pt x="34498" y="6607"/>
                  </a:cubicBezTo>
                  <a:cubicBezTo>
                    <a:pt x="23712" y="5873"/>
                    <a:pt x="13184" y="10122"/>
                    <a:pt x="5923" y="18132"/>
                  </a:cubicBezTo>
                  <a:cubicBezTo>
                    <a:pt x="5293" y="18970"/>
                    <a:pt x="4306" y="19466"/>
                    <a:pt x="3256" y="19466"/>
                  </a:cubicBezTo>
                  <a:close/>
                </a:path>
              </a:pathLst>
            </a:custGeom>
            <a:solidFill>
              <a:srgbClr val="263238"/>
            </a:solidFill>
            <a:ln w="9525" cap="flat">
              <a:noFill/>
              <a:prstDash val="solid"/>
              <a:miter/>
            </a:ln>
          </p:spPr>
          <p:txBody>
            <a:bodyPr rtlCol="0" anchor="ctr"/>
            <a:lstStyle/>
            <a:p>
              <a:endParaRPr lang="id-ID" dirty="0"/>
            </a:p>
          </p:txBody>
        </p:sp>
        <p:sp>
          <p:nvSpPr>
            <p:cNvPr id="95" name="Freeform: Shape 94">
              <a:extLst>
                <a:ext uri="{FF2B5EF4-FFF2-40B4-BE49-F238E27FC236}">
                  <a16:creationId xmlns:a16="http://schemas.microsoft.com/office/drawing/2014/main" id="{8037B942-275B-4FB4-AB1E-DA9B44B40BF3}"/>
                </a:ext>
              </a:extLst>
            </p:cNvPr>
            <p:cNvSpPr/>
            <p:nvPr/>
          </p:nvSpPr>
          <p:spPr>
            <a:xfrm>
              <a:off x="-3489535" y="2421473"/>
              <a:ext cx="36226" cy="12549"/>
            </a:xfrm>
            <a:custGeom>
              <a:avLst/>
              <a:gdLst>
                <a:gd name="connsiteX0" fmla="*/ 32783 w 36226"/>
                <a:gd name="connsiteY0" fmla="*/ 12068 h 12549"/>
                <a:gd name="connsiteX1" fmla="*/ 31164 w 36226"/>
                <a:gd name="connsiteY1" fmla="*/ 12068 h 12549"/>
                <a:gd name="connsiteX2" fmla="*/ 4589 w 36226"/>
                <a:gd name="connsiteY2" fmla="*/ 7877 h 12549"/>
                <a:gd name="connsiteX3" fmla="*/ 342 w 36226"/>
                <a:gd name="connsiteY3" fmla="*/ 6162 h 12549"/>
                <a:gd name="connsiteX4" fmla="*/ 303 w 36226"/>
                <a:gd name="connsiteY4" fmla="*/ 6067 h 12549"/>
                <a:gd name="connsiteX5" fmla="*/ 1726 w 36226"/>
                <a:gd name="connsiteY5" fmla="*/ 2000 h 12549"/>
                <a:gd name="connsiteX6" fmla="*/ 2017 w 36226"/>
                <a:gd name="connsiteY6" fmla="*/ 1876 h 12549"/>
                <a:gd name="connsiteX7" fmla="*/ 34497 w 36226"/>
                <a:gd name="connsiteY7" fmla="*/ 6448 h 12549"/>
                <a:gd name="connsiteX8" fmla="*/ 35850 w 36226"/>
                <a:gd name="connsiteY8" fmla="*/ 10820 h 12549"/>
                <a:gd name="connsiteX9" fmla="*/ 32783 w 36226"/>
                <a:gd name="connsiteY9" fmla="*/ 12544 h 12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226" h="12549">
                  <a:moveTo>
                    <a:pt x="32783" y="12068"/>
                  </a:moveTo>
                  <a:cubicBezTo>
                    <a:pt x="32250" y="12201"/>
                    <a:pt x="31697" y="12201"/>
                    <a:pt x="31164" y="12068"/>
                  </a:cubicBezTo>
                  <a:cubicBezTo>
                    <a:pt x="23410" y="6696"/>
                    <a:pt x="13623" y="5153"/>
                    <a:pt x="4589" y="7877"/>
                  </a:cubicBezTo>
                  <a:cubicBezTo>
                    <a:pt x="2943" y="8572"/>
                    <a:pt x="1041" y="7810"/>
                    <a:pt x="342" y="6162"/>
                  </a:cubicBezTo>
                  <a:cubicBezTo>
                    <a:pt x="328" y="6134"/>
                    <a:pt x="315" y="6096"/>
                    <a:pt x="303" y="6067"/>
                  </a:cubicBezTo>
                  <a:cubicBezTo>
                    <a:pt x="-428" y="4553"/>
                    <a:pt x="209" y="2733"/>
                    <a:pt x="1726" y="2000"/>
                  </a:cubicBezTo>
                  <a:cubicBezTo>
                    <a:pt x="1821" y="1952"/>
                    <a:pt x="1918" y="1914"/>
                    <a:pt x="2017" y="1876"/>
                  </a:cubicBezTo>
                  <a:cubicBezTo>
                    <a:pt x="12964" y="-1753"/>
                    <a:pt x="24972" y="-58"/>
                    <a:pt x="34497" y="6448"/>
                  </a:cubicBezTo>
                  <a:cubicBezTo>
                    <a:pt x="36079" y="7286"/>
                    <a:pt x="36688" y="9239"/>
                    <a:pt x="35850" y="10820"/>
                  </a:cubicBezTo>
                  <a:cubicBezTo>
                    <a:pt x="35250" y="11953"/>
                    <a:pt x="34050" y="12620"/>
                    <a:pt x="32783" y="12544"/>
                  </a:cubicBezTo>
                  <a:close/>
                </a:path>
              </a:pathLst>
            </a:custGeom>
            <a:solidFill>
              <a:srgbClr val="263238"/>
            </a:solidFill>
            <a:ln w="9525" cap="flat">
              <a:noFill/>
              <a:prstDash val="solid"/>
              <a:miter/>
            </a:ln>
          </p:spPr>
          <p:txBody>
            <a:bodyPr rtlCol="0" anchor="ctr"/>
            <a:lstStyle/>
            <a:p>
              <a:endParaRPr lang="id-ID" dirty="0"/>
            </a:p>
          </p:txBody>
        </p:sp>
        <p:sp>
          <p:nvSpPr>
            <p:cNvPr id="96" name="Freeform: Shape 95">
              <a:extLst>
                <a:ext uri="{FF2B5EF4-FFF2-40B4-BE49-F238E27FC236}">
                  <a16:creationId xmlns:a16="http://schemas.microsoft.com/office/drawing/2014/main" id="{F4EE6C2D-82F1-4A8B-8798-0C1E88845B5D}"/>
                </a:ext>
              </a:extLst>
            </p:cNvPr>
            <p:cNvSpPr/>
            <p:nvPr/>
          </p:nvSpPr>
          <p:spPr>
            <a:xfrm>
              <a:off x="-3660415" y="2349917"/>
              <a:ext cx="216304" cy="239547"/>
            </a:xfrm>
            <a:custGeom>
              <a:avLst/>
              <a:gdLst>
                <a:gd name="connsiteX0" fmla="*/ 35927 w 216304"/>
                <a:gd name="connsiteY0" fmla="*/ 156204 h 239547"/>
                <a:gd name="connsiteX1" fmla="*/ 59073 w 216304"/>
                <a:gd name="connsiteY1" fmla="*/ 48000 h 239547"/>
                <a:gd name="connsiteX2" fmla="*/ 216236 w 216304"/>
                <a:gd name="connsiteY2" fmla="*/ 127724 h 239547"/>
                <a:gd name="connsiteX3" fmla="*/ 97173 w 216304"/>
                <a:gd name="connsiteY3" fmla="*/ 89 h 239547"/>
                <a:gd name="connsiteX4" fmla="*/ 49548 w 216304"/>
                <a:gd name="connsiteY4" fmla="*/ 239548 h 239547"/>
                <a:gd name="connsiteX5" fmla="*/ 35927 w 216304"/>
                <a:gd name="connsiteY5" fmla="*/ 156204 h 239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6304" h="239547">
                  <a:moveTo>
                    <a:pt x="35927" y="156204"/>
                  </a:moveTo>
                  <a:cubicBezTo>
                    <a:pt x="35927" y="156204"/>
                    <a:pt x="66788" y="94196"/>
                    <a:pt x="59073" y="48000"/>
                  </a:cubicBezTo>
                  <a:cubicBezTo>
                    <a:pt x="59073" y="48000"/>
                    <a:pt x="200996" y="-19246"/>
                    <a:pt x="216236" y="127724"/>
                  </a:cubicBezTo>
                  <a:cubicBezTo>
                    <a:pt x="216236" y="127724"/>
                    <a:pt x="223189" y="-3911"/>
                    <a:pt x="97173" y="89"/>
                  </a:cubicBezTo>
                  <a:cubicBezTo>
                    <a:pt x="-28843" y="4090"/>
                    <a:pt x="-18270" y="188208"/>
                    <a:pt x="49548" y="239548"/>
                  </a:cubicBezTo>
                  <a:cubicBezTo>
                    <a:pt x="49453" y="239548"/>
                    <a:pt x="16877" y="194971"/>
                    <a:pt x="35927" y="156204"/>
                  </a:cubicBezTo>
                  <a:close/>
                </a:path>
              </a:pathLst>
            </a:custGeom>
            <a:solidFill>
              <a:srgbClr val="263238"/>
            </a:solidFill>
            <a:ln w="9525" cap="flat">
              <a:noFill/>
              <a:prstDash val="solid"/>
              <a:miter/>
            </a:ln>
          </p:spPr>
          <p:txBody>
            <a:bodyPr rtlCol="0" anchor="ctr"/>
            <a:lstStyle/>
            <a:p>
              <a:endParaRPr lang="id-ID" dirty="0"/>
            </a:p>
          </p:txBody>
        </p:sp>
        <p:sp>
          <p:nvSpPr>
            <p:cNvPr id="97" name="Freeform: Shape 96">
              <a:extLst>
                <a:ext uri="{FF2B5EF4-FFF2-40B4-BE49-F238E27FC236}">
                  <a16:creationId xmlns:a16="http://schemas.microsoft.com/office/drawing/2014/main" id="{F8C2844B-E06E-4F9E-A488-64E6918A8DA8}"/>
                </a:ext>
              </a:extLst>
            </p:cNvPr>
            <p:cNvSpPr/>
            <p:nvPr/>
          </p:nvSpPr>
          <p:spPr>
            <a:xfrm>
              <a:off x="-3665348" y="2492887"/>
              <a:ext cx="54001" cy="59491"/>
            </a:xfrm>
            <a:custGeom>
              <a:avLst/>
              <a:gdLst>
                <a:gd name="connsiteX0" fmla="*/ 53338 w 54001"/>
                <a:gd name="connsiteY0" fmla="*/ 27807 h 59491"/>
                <a:gd name="connsiteX1" fmla="*/ 17143 w 54001"/>
                <a:gd name="connsiteY1" fmla="*/ 280 h 59491"/>
                <a:gd name="connsiteX2" fmla="*/ 43432 w 54001"/>
                <a:gd name="connsiteY2" fmla="*/ 59335 h 59491"/>
                <a:gd name="connsiteX3" fmla="*/ 53338 w 54001"/>
                <a:gd name="connsiteY3" fmla="*/ 27807 h 59491"/>
              </a:gdLst>
              <a:ahLst/>
              <a:cxnLst>
                <a:cxn ang="0">
                  <a:pos x="connsiteX0" y="connsiteY0"/>
                </a:cxn>
                <a:cxn ang="0">
                  <a:pos x="connsiteX1" y="connsiteY1"/>
                </a:cxn>
                <a:cxn ang="0">
                  <a:pos x="connsiteX2" y="connsiteY2"/>
                </a:cxn>
                <a:cxn ang="0">
                  <a:pos x="connsiteX3" y="connsiteY3"/>
                </a:cxn>
              </a:cxnLst>
              <a:rect l="l" t="t" r="r" b="b"/>
              <a:pathLst>
                <a:path w="54001" h="59491">
                  <a:moveTo>
                    <a:pt x="53338" y="27807"/>
                  </a:moveTo>
                  <a:cubicBezTo>
                    <a:pt x="50875" y="10253"/>
                    <a:pt x="34718" y="-2035"/>
                    <a:pt x="17143" y="280"/>
                  </a:cubicBezTo>
                  <a:cubicBezTo>
                    <a:pt x="-5431" y="3995"/>
                    <a:pt x="-13718" y="51239"/>
                    <a:pt x="43432" y="59335"/>
                  </a:cubicBezTo>
                  <a:cubicBezTo>
                    <a:pt x="51528" y="60764"/>
                    <a:pt x="55719" y="52572"/>
                    <a:pt x="53338" y="27807"/>
                  </a:cubicBezTo>
                  <a:close/>
                </a:path>
              </a:pathLst>
            </a:custGeom>
            <a:solidFill>
              <a:srgbClr val="EEC1BB"/>
            </a:solidFill>
            <a:ln w="9525" cap="flat">
              <a:noFill/>
              <a:prstDash val="solid"/>
              <a:miter/>
            </a:ln>
          </p:spPr>
          <p:txBody>
            <a:bodyPr rtlCol="0" anchor="ctr"/>
            <a:lstStyle/>
            <a:p>
              <a:endParaRPr lang="id-ID" dirty="0"/>
            </a:p>
          </p:txBody>
        </p:sp>
        <p:sp>
          <p:nvSpPr>
            <p:cNvPr id="98" name="Freeform: Shape 97">
              <a:extLst>
                <a:ext uri="{FF2B5EF4-FFF2-40B4-BE49-F238E27FC236}">
                  <a16:creationId xmlns:a16="http://schemas.microsoft.com/office/drawing/2014/main" id="{8EFC3AB5-420C-44CA-8723-0277210EB0C8}"/>
                </a:ext>
              </a:extLst>
            </p:cNvPr>
            <p:cNvSpPr/>
            <p:nvPr/>
          </p:nvSpPr>
          <p:spPr>
            <a:xfrm>
              <a:off x="-3546984" y="2547287"/>
              <a:ext cx="49074" cy="23654"/>
            </a:xfrm>
            <a:custGeom>
              <a:avLst/>
              <a:gdLst>
                <a:gd name="connsiteX0" fmla="*/ 42988 w 49074"/>
                <a:gd name="connsiteY0" fmla="*/ 23605 h 23654"/>
                <a:gd name="connsiteX1" fmla="*/ 887 w 49074"/>
                <a:gd name="connsiteY1" fmla="*/ 5507 h 23654"/>
                <a:gd name="connsiteX2" fmla="*/ 1030 w 49074"/>
                <a:gd name="connsiteY2" fmla="*/ 887 h 23654"/>
                <a:gd name="connsiteX3" fmla="*/ 5650 w 49074"/>
                <a:gd name="connsiteY3" fmla="*/ 1030 h 23654"/>
                <a:gd name="connsiteX4" fmla="*/ 45178 w 49074"/>
                <a:gd name="connsiteY4" fmla="*/ 17032 h 23654"/>
                <a:gd name="connsiteX5" fmla="*/ 49026 w 49074"/>
                <a:gd name="connsiteY5" fmla="*/ 19756 h 23654"/>
                <a:gd name="connsiteX6" fmla="*/ 46301 w 49074"/>
                <a:gd name="connsiteY6" fmla="*/ 23605 h 23654"/>
                <a:gd name="connsiteX7" fmla="*/ 45178 w 49074"/>
                <a:gd name="connsiteY7" fmla="*/ 23605 h 23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74" h="23654">
                  <a:moveTo>
                    <a:pt x="42988" y="23605"/>
                  </a:moveTo>
                  <a:cubicBezTo>
                    <a:pt x="27162" y="23147"/>
                    <a:pt x="12106" y="16680"/>
                    <a:pt x="887" y="5507"/>
                  </a:cubicBezTo>
                  <a:cubicBezTo>
                    <a:pt x="-349" y="4193"/>
                    <a:pt x="-285" y="2126"/>
                    <a:pt x="1030" y="887"/>
                  </a:cubicBezTo>
                  <a:cubicBezTo>
                    <a:pt x="2345" y="-351"/>
                    <a:pt x="4413" y="-284"/>
                    <a:pt x="5650" y="1030"/>
                  </a:cubicBezTo>
                  <a:cubicBezTo>
                    <a:pt x="16212" y="11355"/>
                    <a:pt x="30412" y="17099"/>
                    <a:pt x="45178" y="17032"/>
                  </a:cubicBezTo>
                  <a:cubicBezTo>
                    <a:pt x="46993" y="16718"/>
                    <a:pt x="48716" y="17947"/>
                    <a:pt x="49026" y="19756"/>
                  </a:cubicBezTo>
                  <a:cubicBezTo>
                    <a:pt x="49336" y="21576"/>
                    <a:pt x="48116" y="23290"/>
                    <a:pt x="46301" y="23605"/>
                  </a:cubicBezTo>
                  <a:cubicBezTo>
                    <a:pt x="45930" y="23671"/>
                    <a:pt x="45550" y="23671"/>
                    <a:pt x="45178" y="23605"/>
                  </a:cubicBezTo>
                  <a:close/>
                </a:path>
              </a:pathLst>
            </a:custGeom>
            <a:solidFill>
              <a:srgbClr val="263238"/>
            </a:solidFill>
            <a:ln w="9525" cap="flat">
              <a:noFill/>
              <a:prstDash val="solid"/>
              <a:miter/>
            </a:ln>
          </p:spPr>
          <p:txBody>
            <a:bodyPr rtlCol="0" anchor="ctr"/>
            <a:lstStyle/>
            <a:p>
              <a:endParaRPr lang="id-ID" dirty="0"/>
            </a:p>
          </p:txBody>
        </p:sp>
        <p:sp>
          <p:nvSpPr>
            <p:cNvPr id="99" name="Freeform: Shape 98">
              <a:extLst>
                <a:ext uri="{FF2B5EF4-FFF2-40B4-BE49-F238E27FC236}">
                  <a16:creationId xmlns:a16="http://schemas.microsoft.com/office/drawing/2014/main" id="{BC6E03C8-774B-4ED3-9796-01CE65B968A9}"/>
                </a:ext>
              </a:extLst>
            </p:cNvPr>
            <p:cNvSpPr/>
            <p:nvPr/>
          </p:nvSpPr>
          <p:spPr>
            <a:xfrm>
              <a:off x="-3744991" y="2323027"/>
              <a:ext cx="170045" cy="341875"/>
            </a:xfrm>
            <a:custGeom>
              <a:avLst/>
              <a:gdLst>
                <a:gd name="connsiteX0" fmla="*/ 168986 w 170045"/>
                <a:gd name="connsiteY0" fmla="*/ 54792 h 341875"/>
                <a:gd name="connsiteX1" fmla="*/ 109836 w 170045"/>
                <a:gd name="connsiteY1" fmla="*/ 170902 h 341875"/>
                <a:gd name="connsiteX2" fmla="*/ 115646 w 170045"/>
                <a:gd name="connsiteY2" fmla="*/ 341876 h 341875"/>
                <a:gd name="connsiteX3" fmla="*/ 17348 w 170045"/>
                <a:gd name="connsiteY3" fmla="*/ 293393 h 341875"/>
                <a:gd name="connsiteX4" fmla="*/ 36398 w 170045"/>
                <a:gd name="connsiteY4" fmla="*/ 148804 h 341875"/>
                <a:gd name="connsiteX5" fmla="*/ 58020 w 170045"/>
                <a:gd name="connsiteY5" fmla="*/ 21359 h 341875"/>
                <a:gd name="connsiteX6" fmla="*/ 168986 w 170045"/>
                <a:gd name="connsiteY6" fmla="*/ 54792 h 34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045" h="341875">
                  <a:moveTo>
                    <a:pt x="168986" y="54792"/>
                  </a:moveTo>
                  <a:cubicBezTo>
                    <a:pt x="168986" y="54792"/>
                    <a:pt x="182607" y="107275"/>
                    <a:pt x="109836" y="170902"/>
                  </a:cubicBezTo>
                  <a:cubicBezTo>
                    <a:pt x="37065" y="234529"/>
                    <a:pt x="77260" y="331589"/>
                    <a:pt x="115646" y="341876"/>
                  </a:cubicBezTo>
                  <a:cubicBezTo>
                    <a:pt x="115646" y="341876"/>
                    <a:pt x="48971" y="333208"/>
                    <a:pt x="17348" y="293393"/>
                  </a:cubicBezTo>
                  <a:cubicBezTo>
                    <a:pt x="-27896" y="235672"/>
                    <a:pt x="28778" y="201953"/>
                    <a:pt x="36398" y="148804"/>
                  </a:cubicBezTo>
                  <a:cubicBezTo>
                    <a:pt x="44018" y="95654"/>
                    <a:pt x="19634" y="59745"/>
                    <a:pt x="58020" y="21359"/>
                  </a:cubicBezTo>
                  <a:cubicBezTo>
                    <a:pt x="96405" y="-17026"/>
                    <a:pt x="180416" y="-2358"/>
                    <a:pt x="168986" y="54792"/>
                  </a:cubicBezTo>
                  <a:close/>
                </a:path>
              </a:pathLst>
            </a:custGeom>
            <a:solidFill>
              <a:srgbClr val="263238"/>
            </a:solidFill>
            <a:ln w="9525" cap="flat">
              <a:noFill/>
              <a:prstDash val="solid"/>
              <a:miter/>
            </a:ln>
          </p:spPr>
          <p:txBody>
            <a:bodyPr rtlCol="0" anchor="ctr"/>
            <a:lstStyle/>
            <a:p>
              <a:endParaRPr lang="id-ID" dirty="0"/>
            </a:p>
          </p:txBody>
        </p:sp>
        <p:sp>
          <p:nvSpPr>
            <p:cNvPr id="100" name="Freeform: Shape 99">
              <a:extLst>
                <a:ext uri="{FF2B5EF4-FFF2-40B4-BE49-F238E27FC236}">
                  <a16:creationId xmlns:a16="http://schemas.microsoft.com/office/drawing/2014/main" id="{B25A0580-2B2F-41E2-8AF2-623458688246}"/>
                </a:ext>
              </a:extLst>
            </p:cNvPr>
            <p:cNvSpPr/>
            <p:nvPr/>
          </p:nvSpPr>
          <p:spPr>
            <a:xfrm>
              <a:off x="-3673981" y="2367378"/>
              <a:ext cx="105990" cy="147601"/>
            </a:xfrm>
            <a:custGeom>
              <a:avLst/>
              <a:gdLst>
                <a:gd name="connsiteX0" fmla="*/ 2345 w 105990"/>
                <a:gd name="connsiteY0" fmla="*/ 147601 h 147601"/>
                <a:gd name="connsiteX1" fmla="*/ 154 w 105990"/>
                <a:gd name="connsiteY1" fmla="*/ 146078 h 147601"/>
                <a:gd name="connsiteX2" fmla="*/ 1487 w 105990"/>
                <a:gd name="connsiteY2" fmla="*/ 143030 h 147601"/>
                <a:gd name="connsiteX3" fmla="*/ 93308 w 105990"/>
                <a:gd name="connsiteY3" fmla="*/ 68258 h 147601"/>
                <a:gd name="connsiteX4" fmla="*/ 96833 w 105990"/>
                <a:gd name="connsiteY4" fmla="*/ 3298 h 147601"/>
                <a:gd name="connsiteX5" fmla="*/ 98104 w 105990"/>
                <a:gd name="connsiteY5" fmla="*/ 183 h 147601"/>
                <a:gd name="connsiteX6" fmla="*/ 98166 w 105990"/>
                <a:gd name="connsiteY6" fmla="*/ 155 h 147601"/>
                <a:gd name="connsiteX7" fmla="*/ 101214 w 105990"/>
                <a:gd name="connsiteY7" fmla="*/ 1488 h 147601"/>
                <a:gd name="connsiteX8" fmla="*/ 97690 w 105990"/>
                <a:gd name="connsiteY8" fmla="*/ 70163 h 147601"/>
                <a:gd name="connsiteX9" fmla="*/ 3202 w 105990"/>
                <a:gd name="connsiteY9" fmla="*/ 147506 h 147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990" h="147601">
                  <a:moveTo>
                    <a:pt x="2345" y="147601"/>
                  </a:moveTo>
                  <a:cubicBezTo>
                    <a:pt x="1371" y="147592"/>
                    <a:pt x="504" y="146982"/>
                    <a:pt x="154" y="146078"/>
                  </a:cubicBezTo>
                  <a:cubicBezTo>
                    <a:pt x="-302" y="144868"/>
                    <a:pt x="289" y="143515"/>
                    <a:pt x="1487" y="143030"/>
                  </a:cubicBezTo>
                  <a:cubicBezTo>
                    <a:pt x="49112" y="124837"/>
                    <a:pt x="79592" y="99691"/>
                    <a:pt x="93308" y="68258"/>
                  </a:cubicBezTo>
                  <a:cubicBezTo>
                    <a:pt x="102433" y="47780"/>
                    <a:pt x="103688" y="24643"/>
                    <a:pt x="96833" y="3298"/>
                  </a:cubicBezTo>
                  <a:cubicBezTo>
                    <a:pt x="96323" y="2088"/>
                    <a:pt x="96892" y="688"/>
                    <a:pt x="98104" y="183"/>
                  </a:cubicBezTo>
                  <a:cubicBezTo>
                    <a:pt x="98125" y="174"/>
                    <a:pt x="98145" y="164"/>
                    <a:pt x="98166" y="155"/>
                  </a:cubicBezTo>
                  <a:cubicBezTo>
                    <a:pt x="99376" y="-303"/>
                    <a:pt x="100728" y="288"/>
                    <a:pt x="101214" y="1488"/>
                  </a:cubicBezTo>
                  <a:cubicBezTo>
                    <a:pt x="108632" y="24024"/>
                    <a:pt x="107375" y="48513"/>
                    <a:pt x="97690" y="70163"/>
                  </a:cubicBezTo>
                  <a:cubicBezTo>
                    <a:pt x="83402" y="102834"/>
                    <a:pt x="51589" y="128837"/>
                    <a:pt x="3202" y="147506"/>
                  </a:cubicBezTo>
                  <a:close/>
                </a:path>
              </a:pathLst>
            </a:custGeom>
            <a:solidFill>
              <a:srgbClr val="263238"/>
            </a:solidFill>
            <a:ln w="9525" cap="flat">
              <a:noFill/>
              <a:prstDash val="solid"/>
              <a:miter/>
            </a:ln>
          </p:spPr>
          <p:txBody>
            <a:bodyPr rtlCol="0" anchor="ctr"/>
            <a:lstStyle/>
            <a:p>
              <a:endParaRPr lang="id-ID" dirty="0"/>
            </a:p>
          </p:txBody>
        </p:sp>
        <p:sp>
          <p:nvSpPr>
            <p:cNvPr id="101" name="Freeform: Shape 100">
              <a:extLst>
                <a:ext uri="{FF2B5EF4-FFF2-40B4-BE49-F238E27FC236}">
                  <a16:creationId xmlns:a16="http://schemas.microsoft.com/office/drawing/2014/main" id="{0020CC3B-1BFD-4D3A-AD08-6DE70891D015}"/>
                </a:ext>
              </a:extLst>
            </p:cNvPr>
            <p:cNvSpPr/>
            <p:nvPr/>
          </p:nvSpPr>
          <p:spPr>
            <a:xfrm>
              <a:off x="-3727262" y="2710052"/>
              <a:ext cx="184691" cy="585882"/>
            </a:xfrm>
            <a:custGeom>
              <a:avLst/>
              <a:gdLst>
                <a:gd name="connsiteX0" fmla="*/ 76581 w 184691"/>
                <a:gd name="connsiteY0" fmla="*/ 0 h 585882"/>
                <a:gd name="connsiteX1" fmla="*/ 184690 w 184691"/>
                <a:gd name="connsiteY1" fmla="*/ 321278 h 585882"/>
                <a:gd name="connsiteX2" fmla="*/ 35528 w 184691"/>
                <a:gd name="connsiteY2" fmla="*/ 585883 h 585882"/>
                <a:gd name="connsiteX3" fmla="*/ 66675 w 184691"/>
                <a:gd name="connsiteY3" fmla="*/ 416338 h 585882"/>
                <a:gd name="connsiteX4" fmla="*/ 0 w 184691"/>
                <a:gd name="connsiteY4" fmla="*/ 20669 h 5858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691" h="585882">
                  <a:moveTo>
                    <a:pt x="76581" y="0"/>
                  </a:moveTo>
                  <a:cubicBezTo>
                    <a:pt x="76581" y="0"/>
                    <a:pt x="185166" y="175927"/>
                    <a:pt x="184690" y="321278"/>
                  </a:cubicBezTo>
                  <a:cubicBezTo>
                    <a:pt x="184214" y="466630"/>
                    <a:pt x="35528" y="585883"/>
                    <a:pt x="35528" y="585883"/>
                  </a:cubicBezTo>
                  <a:lnTo>
                    <a:pt x="66675" y="416338"/>
                  </a:lnTo>
                  <a:lnTo>
                    <a:pt x="0" y="20669"/>
                  </a:lnTo>
                  <a:close/>
                </a:path>
              </a:pathLst>
            </a:custGeom>
            <a:solidFill>
              <a:srgbClr val="EA5455"/>
            </a:solidFill>
            <a:ln w="9525" cap="flat">
              <a:noFill/>
              <a:prstDash val="solid"/>
              <a:miter/>
            </a:ln>
          </p:spPr>
          <p:txBody>
            <a:bodyPr rtlCol="0" anchor="ctr"/>
            <a:lstStyle/>
            <a:p>
              <a:endParaRPr lang="id-ID" dirty="0"/>
            </a:p>
          </p:txBody>
        </p:sp>
        <p:sp>
          <p:nvSpPr>
            <p:cNvPr id="102" name="Freeform: Shape 101">
              <a:extLst>
                <a:ext uri="{FF2B5EF4-FFF2-40B4-BE49-F238E27FC236}">
                  <a16:creationId xmlns:a16="http://schemas.microsoft.com/office/drawing/2014/main" id="{6C02A467-2190-4204-8AE1-8DF02425C7E4}"/>
                </a:ext>
              </a:extLst>
            </p:cNvPr>
            <p:cNvSpPr/>
            <p:nvPr/>
          </p:nvSpPr>
          <p:spPr>
            <a:xfrm>
              <a:off x="-3413958" y="2688811"/>
              <a:ext cx="102747" cy="596360"/>
            </a:xfrm>
            <a:custGeom>
              <a:avLst/>
              <a:gdLst>
                <a:gd name="connsiteX0" fmla="*/ 13022 w 102747"/>
                <a:gd name="connsiteY0" fmla="*/ 0 h 596360"/>
                <a:gd name="connsiteX1" fmla="*/ 5688 w 102747"/>
                <a:gd name="connsiteY1" fmla="*/ 342900 h 596360"/>
                <a:gd name="connsiteX2" fmla="*/ 102748 w 102747"/>
                <a:gd name="connsiteY2" fmla="*/ 596360 h 596360"/>
                <a:gd name="connsiteX3" fmla="*/ 74173 w 102747"/>
                <a:gd name="connsiteY3" fmla="*/ 415385 h 596360"/>
                <a:gd name="connsiteX4" fmla="*/ 55123 w 102747"/>
                <a:gd name="connsiteY4" fmla="*/ 5810 h 596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747" h="596360">
                  <a:moveTo>
                    <a:pt x="13022" y="0"/>
                  </a:moveTo>
                  <a:cubicBezTo>
                    <a:pt x="13022" y="0"/>
                    <a:pt x="-10505" y="256508"/>
                    <a:pt x="5688" y="342900"/>
                  </a:cubicBezTo>
                  <a:cubicBezTo>
                    <a:pt x="21880" y="429292"/>
                    <a:pt x="102748" y="596360"/>
                    <a:pt x="102748" y="596360"/>
                  </a:cubicBezTo>
                  <a:lnTo>
                    <a:pt x="74173" y="415385"/>
                  </a:lnTo>
                  <a:cubicBezTo>
                    <a:pt x="74173" y="415385"/>
                    <a:pt x="94842" y="159734"/>
                    <a:pt x="55123" y="5810"/>
                  </a:cubicBezTo>
                  <a:close/>
                </a:path>
              </a:pathLst>
            </a:custGeom>
            <a:solidFill>
              <a:srgbClr val="EA5455"/>
            </a:solidFill>
            <a:ln w="9525" cap="flat">
              <a:noFill/>
              <a:prstDash val="solid"/>
              <a:miter/>
            </a:ln>
          </p:spPr>
          <p:txBody>
            <a:bodyPr rtlCol="0" anchor="ctr"/>
            <a:lstStyle/>
            <a:p>
              <a:endParaRPr lang="id-ID" dirty="0"/>
            </a:p>
          </p:txBody>
        </p:sp>
        <p:sp>
          <p:nvSpPr>
            <p:cNvPr id="103" name="Freeform: Shape 102">
              <a:extLst>
                <a:ext uri="{FF2B5EF4-FFF2-40B4-BE49-F238E27FC236}">
                  <a16:creationId xmlns:a16="http://schemas.microsoft.com/office/drawing/2014/main" id="{EBD9EE5C-9B32-41D1-B003-0C5093CED030}"/>
                </a:ext>
              </a:extLst>
            </p:cNvPr>
            <p:cNvSpPr/>
            <p:nvPr/>
          </p:nvSpPr>
          <p:spPr>
            <a:xfrm>
              <a:off x="-3358550" y="2594608"/>
              <a:ext cx="657510" cy="252993"/>
            </a:xfrm>
            <a:custGeom>
              <a:avLst/>
              <a:gdLst>
                <a:gd name="connsiteX0" fmla="*/ 0 w 657510"/>
                <a:gd name="connsiteY0" fmla="*/ 99917 h 252993"/>
                <a:gd name="connsiteX1" fmla="*/ 295275 w 657510"/>
                <a:gd name="connsiteY1" fmla="*/ 133350 h 252993"/>
                <a:gd name="connsiteX2" fmla="*/ 620268 w 657510"/>
                <a:gd name="connsiteY2" fmla="*/ 0 h 252993"/>
                <a:gd name="connsiteX3" fmla="*/ 657511 w 657510"/>
                <a:gd name="connsiteY3" fmla="*/ 41624 h 252993"/>
                <a:gd name="connsiteX4" fmla="*/ 318040 w 657510"/>
                <a:gd name="connsiteY4" fmla="*/ 240411 h 252993"/>
                <a:gd name="connsiteX5" fmla="*/ 0 w 657510"/>
                <a:gd name="connsiteY5" fmla="*/ 252889 h 252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510" h="252993">
                  <a:moveTo>
                    <a:pt x="0" y="99917"/>
                  </a:moveTo>
                  <a:cubicBezTo>
                    <a:pt x="0" y="99917"/>
                    <a:pt x="257651" y="133350"/>
                    <a:pt x="295275" y="133350"/>
                  </a:cubicBezTo>
                  <a:cubicBezTo>
                    <a:pt x="332899" y="133350"/>
                    <a:pt x="620268" y="0"/>
                    <a:pt x="620268" y="0"/>
                  </a:cubicBezTo>
                  <a:lnTo>
                    <a:pt x="657511" y="41624"/>
                  </a:lnTo>
                  <a:cubicBezTo>
                    <a:pt x="657511" y="41624"/>
                    <a:pt x="411575" y="225838"/>
                    <a:pt x="318040" y="240411"/>
                  </a:cubicBezTo>
                  <a:cubicBezTo>
                    <a:pt x="224504" y="254984"/>
                    <a:pt x="0" y="252889"/>
                    <a:pt x="0" y="252889"/>
                  </a:cubicBezTo>
                  <a:close/>
                </a:path>
              </a:pathLst>
            </a:custGeom>
            <a:solidFill>
              <a:srgbClr val="EA5455"/>
            </a:solidFill>
            <a:ln w="9525" cap="flat">
              <a:noFill/>
              <a:prstDash val="solid"/>
              <a:miter/>
            </a:ln>
          </p:spPr>
          <p:txBody>
            <a:bodyPr rtlCol="0" anchor="ctr"/>
            <a:lstStyle/>
            <a:p>
              <a:endParaRPr lang="id-ID" dirty="0"/>
            </a:p>
          </p:txBody>
        </p:sp>
        <p:sp>
          <p:nvSpPr>
            <p:cNvPr id="104" name="Freeform: Shape 103">
              <a:extLst>
                <a:ext uri="{FF2B5EF4-FFF2-40B4-BE49-F238E27FC236}">
                  <a16:creationId xmlns:a16="http://schemas.microsoft.com/office/drawing/2014/main" id="{FA090B63-8857-4365-9720-27D04C300594}"/>
                </a:ext>
              </a:extLst>
            </p:cNvPr>
            <p:cNvSpPr/>
            <p:nvPr/>
          </p:nvSpPr>
          <p:spPr>
            <a:xfrm>
              <a:off x="-3934241" y="2730721"/>
              <a:ext cx="258603" cy="828770"/>
            </a:xfrm>
            <a:custGeom>
              <a:avLst/>
              <a:gdLst>
                <a:gd name="connsiteX0" fmla="*/ 206597 w 258603"/>
                <a:gd name="connsiteY0" fmla="*/ 0 h 828770"/>
                <a:gd name="connsiteX1" fmla="*/ 0 w 258603"/>
                <a:gd name="connsiteY1" fmla="*/ 472154 h 828770"/>
                <a:gd name="connsiteX2" fmla="*/ 62103 w 258603"/>
                <a:gd name="connsiteY2" fmla="*/ 828770 h 828770"/>
                <a:gd name="connsiteX3" fmla="*/ 139637 w 258603"/>
                <a:gd name="connsiteY3" fmla="*/ 810577 h 828770"/>
                <a:gd name="connsiteX4" fmla="*/ 113252 w 258603"/>
                <a:gd name="connsiteY4" fmla="*/ 472154 h 828770"/>
                <a:gd name="connsiteX5" fmla="*/ 258604 w 258603"/>
                <a:gd name="connsiteY5" fmla="*/ 162592 h 828770"/>
                <a:gd name="connsiteX6" fmla="*/ 242316 w 258603"/>
                <a:gd name="connsiteY6" fmla="*/ 57150 h 828770"/>
                <a:gd name="connsiteX7" fmla="*/ 206597 w 258603"/>
                <a:gd name="connsiteY7" fmla="*/ 0 h 828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603" h="828770">
                  <a:moveTo>
                    <a:pt x="206597" y="0"/>
                  </a:moveTo>
                  <a:cubicBezTo>
                    <a:pt x="155734" y="11621"/>
                    <a:pt x="0" y="412623"/>
                    <a:pt x="0" y="472154"/>
                  </a:cubicBezTo>
                  <a:cubicBezTo>
                    <a:pt x="0" y="531685"/>
                    <a:pt x="62103" y="828770"/>
                    <a:pt x="62103" y="828770"/>
                  </a:cubicBezTo>
                  <a:lnTo>
                    <a:pt x="139637" y="810577"/>
                  </a:lnTo>
                  <a:cubicBezTo>
                    <a:pt x="139637" y="810577"/>
                    <a:pt x="98870" y="498919"/>
                    <a:pt x="113252" y="472154"/>
                  </a:cubicBezTo>
                  <a:cubicBezTo>
                    <a:pt x="127635" y="445389"/>
                    <a:pt x="258604" y="162592"/>
                    <a:pt x="258604" y="162592"/>
                  </a:cubicBezTo>
                  <a:cubicBezTo>
                    <a:pt x="255769" y="127092"/>
                    <a:pt x="250325" y="91849"/>
                    <a:pt x="242316" y="57150"/>
                  </a:cubicBezTo>
                  <a:cubicBezTo>
                    <a:pt x="230029" y="6858"/>
                    <a:pt x="206597" y="0"/>
                    <a:pt x="206597" y="0"/>
                  </a:cubicBezTo>
                  <a:close/>
                </a:path>
              </a:pathLst>
            </a:custGeom>
            <a:solidFill>
              <a:srgbClr val="EA5455"/>
            </a:solidFill>
            <a:ln w="9525" cap="flat">
              <a:noFill/>
              <a:prstDash val="solid"/>
              <a:miter/>
            </a:ln>
          </p:spPr>
          <p:txBody>
            <a:bodyPr rtlCol="0" anchor="ctr"/>
            <a:lstStyle/>
            <a:p>
              <a:endParaRPr lang="id-ID" dirty="0"/>
            </a:p>
          </p:txBody>
        </p:sp>
        <p:sp>
          <p:nvSpPr>
            <p:cNvPr id="105" name="Freeform: Shape 104">
              <a:extLst>
                <a:ext uri="{FF2B5EF4-FFF2-40B4-BE49-F238E27FC236}">
                  <a16:creationId xmlns:a16="http://schemas.microsoft.com/office/drawing/2014/main" id="{901723C1-CEEC-4B52-8111-71A41C182560}"/>
                </a:ext>
              </a:extLst>
            </p:cNvPr>
            <p:cNvSpPr/>
            <p:nvPr/>
          </p:nvSpPr>
          <p:spPr>
            <a:xfrm>
              <a:off x="-3184624" y="4710058"/>
              <a:ext cx="219359" cy="109418"/>
            </a:xfrm>
            <a:custGeom>
              <a:avLst/>
              <a:gdLst>
                <a:gd name="connsiteX0" fmla="*/ 10288 w 219359"/>
                <a:gd name="connsiteY0" fmla="*/ 3006 h 109418"/>
                <a:gd name="connsiteX1" fmla="*/ 93727 w 219359"/>
                <a:gd name="connsiteY1" fmla="*/ 3006 h 109418"/>
                <a:gd name="connsiteX2" fmla="*/ 193740 w 219359"/>
                <a:gd name="connsiteY2" fmla="*/ 68347 h 109418"/>
                <a:gd name="connsiteX3" fmla="*/ 159450 w 219359"/>
                <a:gd name="connsiteY3" fmla="*/ 109400 h 109418"/>
                <a:gd name="connsiteX4" fmla="*/ 21909 w 219359"/>
                <a:gd name="connsiteY4" fmla="*/ 107304 h 109418"/>
                <a:gd name="connsiteX5" fmla="*/ 10288 w 219359"/>
                <a:gd name="connsiteY5" fmla="*/ 3006 h 10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359" h="109418">
                  <a:moveTo>
                    <a:pt x="10288" y="3006"/>
                  </a:moveTo>
                  <a:cubicBezTo>
                    <a:pt x="10288" y="-3757"/>
                    <a:pt x="93727" y="3006"/>
                    <a:pt x="93727" y="3006"/>
                  </a:cubicBezTo>
                  <a:cubicBezTo>
                    <a:pt x="93727" y="3006"/>
                    <a:pt x="144210" y="55869"/>
                    <a:pt x="193740" y="68347"/>
                  </a:cubicBezTo>
                  <a:cubicBezTo>
                    <a:pt x="243270" y="80825"/>
                    <a:pt x="215076" y="110257"/>
                    <a:pt x="159450" y="109400"/>
                  </a:cubicBezTo>
                  <a:lnTo>
                    <a:pt x="21909" y="107304"/>
                  </a:lnTo>
                  <a:cubicBezTo>
                    <a:pt x="-17525" y="106161"/>
                    <a:pt x="7812" y="73205"/>
                    <a:pt x="10288" y="3006"/>
                  </a:cubicBezTo>
                  <a:close/>
                </a:path>
              </a:pathLst>
            </a:custGeom>
            <a:solidFill>
              <a:srgbClr val="263238"/>
            </a:solidFill>
            <a:ln w="9525" cap="flat">
              <a:noFill/>
              <a:prstDash val="solid"/>
              <a:miter/>
            </a:ln>
          </p:spPr>
          <p:txBody>
            <a:bodyPr rtlCol="0" anchor="ctr"/>
            <a:lstStyle/>
            <a:p>
              <a:endParaRPr lang="id-ID" dirty="0"/>
            </a:p>
          </p:txBody>
        </p:sp>
        <p:sp>
          <p:nvSpPr>
            <p:cNvPr id="106" name="Freeform: Shape 105">
              <a:extLst>
                <a:ext uri="{FF2B5EF4-FFF2-40B4-BE49-F238E27FC236}">
                  <a16:creationId xmlns:a16="http://schemas.microsoft.com/office/drawing/2014/main" id="{D5F2EA1A-C941-495A-AE96-1B58020FFDB3}"/>
                </a:ext>
              </a:extLst>
            </p:cNvPr>
            <p:cNvSpPr/>
            <p:nvPr/>
          </p:nvSpPr>
          <p:spPr>
            <a:xfrm>
              <a:off x="-3082265" y="4695224"/>
              <a:ext cx="45979" cy="39681"/>
            </a:xfrm>
            <a:custGeom>
              <a:avLst/>
              <a:gdLst>
                <a:gd name="connsiteX0" fmla="*/ 29277 w 45979"/>
                <a:gd name="connsiteY0" fmla="*/ 38891 h 39681"/>
                <a:gd name="connsiteX1" fmla="*/ 702 w 45979"/>
                <a:gd name="connsiteY1" fmla="*/ 28508 h 39681"/>
                <a:gd name="connsiteX2" fmla="*/ 36 w 45979"/>
                <a:gd name="connsiteY2" fmla="*/ 28032 h 39681"/>
                <a:gd name="connsiteX3" fmla="*/ 36 w 45979"/>
                <a:gd name="connsiteY3" fmla="*/ 28032 h 39681"/>
                <a:gd name="connsiteX4" fmla="*/ 36 w 45979"/>
                <a:gd name="connsiteY4" fmla="*/ 27270 h 39681"/>
                <a:gd name="connsiteX5" fmla="*/ 36 w 45979"/>
                <a:gd name="connsiteY5" fmla="*/ 27270 h 39681"/>
                <a:gd name="connsiteX6" fmla="*/ 36 w 45979"/>
                <a:gd name="connsiteY6" fmla="*/ 26794 h 39681"/>
                <a:gd name="connsiteX7" fmla="*/ 36 w 45979"/>
                <a:gd name="connsiteY7" fmla="*/ 26794 h 39681"/>
                <a:gd name="connsiteX8" fmla="*/ 36 w 45979"/>
                <a:gd name="connsiteY8" fmla="*/ 25841 h 39681"/>
                <a:gd name="connsiteX9" fmla="*/ 19086 w 45979"/>
                <a:gd name="connsiteY9" fmla="*/ 1172 h 39681"/>
                <a:gd name="connsiteX10" fmla="*/ 29849 w 45979"/>
                <a:gd name="connsiteY10" fmla="*/ 1172 h 39681"/>
                <a:gd name="connsiteX11" fmla="*/ 35183 w 45979"/>
                <a:gd name="connsiteY11" fmla="*/ 8220 h 39681"/>
                <a:gd name="connsiteX12" fmla="*/ 22039 w 45979"/>
                <a:gd name="connsiteY12" fmla="*/ 20412 h 39681"/>
                <a:gd name="connsiteX13" fmla="*/ 41089 w 45979"/>
                <a:gd name="connsiteY13" fmla="*/ 22698 h 39681"/>
                <a:gd name="connsiteX14" fmla="*/ 45470 w 45979"/>
                <a:gd name="connsiteY14" fmla="*/ 28413 h 39681"/>
                <a:gd name="connsiteX15" fmla="*/ 43279 w 45979"/>
                <a:gd name="connsiteY15" fmla="*/ 37271 h 39681"/>
                <a:gd name="connsiteX16" fmla="*/ 29277 w 45979"/>
                <a:gd name="connsiteY16" fmla="*/ 38891 h 39681"/>
                <a:gd name="connsiteX17" fmla="*/ 8608 w 45979"/>
                <a:gd name="connsiteY17" fmla="*/ 27175 h 39681"/>
                <a:gd name="connsiteX18" fmla="*/ 39945 w 45979"/>
                <a:gd name="connsiteY18" fmla="*/ 34223 h 39681"/>
                <a:gd name="connsiteX19" fmla="*/ 40612 w 45979"/>
                <a:gd name="connsiteY19" fmla="*/ 29842 h 39681"/>
                <a:gd name="connsiteX20" fmla="*/ 38231 w 45979"/>
                <a:gd name="connsiteY20" fmla="*/ 26889 h 39681"/>
                <a:gd name="connsiteX21" fmla="*/ 8132 w 45979"/>
                <a:gd name="connsiteY21" fmla="*/ 27175 h 39681"/>
                <a:gd name="connsiteX22" fmla="*/ 25277 w 45979"/>
                <a:gd name="connsiteY22" fmla="*/ 4600 h 39681"/>
                <a:gd name="connsiteX23" fmla="*/ 20514 w 45979"/>
                <a:gd name="connsiteY23" fmla="*/ 5172 h 39681"/>
                <a:gd name="connsiteX24" fmla="*/ 5941 w 45979"/>
                <a:gd name="connsiteY24" fmla="*/ 22889 h 39681"/>
                <a:gd name="connsiteX25" fmla="*/ 30611 w 45979"/>
                <a:gd name="connsiteY25" fmla="*/ 8315 h 39681"/>
                <a:gd name="connsiteX26" fmla="*/ 27658 w 45979"/>
                <a:gd name="connsiteY26" fmla="*/ 5458 h 39681"/>
                <a:gd name="connsiteX27" fmla="*/ 24801 w 45979"/>
                <a:gd name="connsiteY27" fmla="*/ 4600 h 3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5979" h="39681">
                  <a:moveTo>
                    <a:pt x="29277" y="38891"/>
                  </a:moveTo>
                  <a:cubicBezTo>
                    <a:pt x="19381" y="36547"/>
                    <a:pt x="9799" y="33061"/>
                    <a:pt x="702" y="28508"/>
                  </a:cubicBezTo>
                  <a:lnTo>
                    <a:pt x="36" y="28032"/>
                  </a:lnTo>
                  <a:lnTo>
                    <a:pt x="36" y="28032"/>
                  </a:lnTo>
                  <a:lnTo>
                    <a:pt x="36" y="27270"/>
                  </a:lnTo>
                  <a:lnTo>
                    <a:pt x="36" y="27270"/>
                  </a:lnTo>
                  <a:cubicBezTo>
                    <a:pt x="36" y="27270"/>
                    <a:pt x="36" y="27270"/>
                    <a:pt x="36" y="26794"/>
                  </a:cubicBezTo>
                  <a:lnTo>
                    <a:pt x="36" y="26794"/>
                  </a:lnTo>
                  <a:cubicBezTo>
                    <a:pt x="-12" y="26479"/>
                    <a:pt x="-12" y="26156"/>
                    <a:pt x="36" y="25841"/>
                  </a:cubicBezTo>
                  <a:cubicBezTo>
                    <a:pt x="36" y="24984"/>
                    <a:pt x="7656" y="5743"/>
                    <a:pt x="19086" y="1172"/>
                  </a:cubicBezTo>
                  <a:cubicBezTo>
                    <a:pt x="22505" y="-391"/>
                    <a:pt x="26430" y="-391"/>
                    <a:pt x="29849" y="1172"/>
                  </a:cubicBezTo>
                  <a:cubicBezTo>
                    <a:pt x="33564" y="2981"/>
                    <a:pt x="35373" y="5362"/>
                    <a:pt x="35183" y="8220"/>
                  </a:cubicBezTo>
                  <a:cubicBezTo>
                    <a:pt x="35183" y="12601"/>
                    <a:pt x="28897" y="16888"/>
                    <a:pt x="22039" y="20412"/>
                  </a:cubicBezTo>
                  <a:cubicBezTo>
                    <a:pt x="28477" y="19364"/>
                    <a:pt x="35078" y="20155"/>
                    <a:pt x="41089" y="22698"/>
                  </a:cubicBezTo>
                  <a:cubicBezTo>
                    <a:pt x="43241" y="23955"/>
                    <a:pt x="44813" y="26003"/>
                    <a:pt x="45470" y="28413"/>
                  </a:cubicBezTo>
                  <a:cubicBezTo>
                    <a:pt x="46632" y="31537"/>
                    <a:pt x="45765" y="35052"/>
                    <a:pt x="43279" y="37271"/>
                  </a:cubicBezTo>
                  <a:cubicBezTo>
                    <a:pt x="39050" y="39767"/>
                    <a:pt x="33964" y="40357"/>
                    <a:pt x="29277" y="38891"/>
                  </a:cubicBezTo>
                  <a:close/>
                  <a:moveTo>
                    <a:pt x="8608" y="27175"/>
                  </a:moveTo>
                  <a:cubicBezTo>
                    <a:pt x="20800" y="32604"/>
                    <a:pt x="36040" y="37366"/>
                    <a:pt x="39945" y="34223"/>
                  </a:cubicBezTo>
                  <a:cubicBezTo>
                    <a:pt x="39945" y="34223"/>
                    <a:pt x="41374" y="33080"/>
                    <a:pt x="40612" y="29842"/>
                  </a:cubicBezTo>
                  <a:cubicBezTo>
                    <a:pt x="40298" y="28556"/>
                    <a:pt x="39422" y="27470"/>
                    <a:pt x="38231" y="26889"/>
                  </a:cubicBezTo>
                  <a:cubicBezTo>
                    <a:pt x="31849" y="23365"/>
                    <a:pt x="17562" y="25746"/>
                    <a:pt x="8132" y="27175"/>
                  </a:cubicBezTo>
                  <a:close/>
                  <a:moveTo>
                    <a:pt x="25277" y="4600"/>
                  </a:moveTo>
                  <a:cubicBezTo>
                    <a:pt x="23667" y="4315"/>
                    <a:pt x="22010" y="4515"/>
                    <a:pt x="20514" y="5172"/>
                  </a:cubicBezTo>
                  <a:cubicBezTo>
                    <a:pt x="13885" y="9363"/>
                    <a:pt x="8770" y="15573"/>
                    <a:pt x="5941" y="22889"/>
                  </a:cubicBezTo>
                  <a:cubicBezTo>
                    <a:pt x="18324" y="18316"/>
                    <a:pt x="30325" y="12030"/>
                    <a:pt x="30611" y="8315"/>
                  </a:cubicBezTo>
                  <a:cubicBezTo>
                    <a:pt x="30611" y="7172"/>
                    <a:pt x="28801" y="6029"/>
                    <a:pt x="27658" y="5458"/>
                  </a:cubicBezTo>
                  <a:cubicBezTo>
                    <a:pt x="26744" y="5058"/>
                    <a:pt x="25782" y="4762"/>
                    <a:pt x="24801" y="4600"/>
                  </a:cubicBezTo>
                  <a:close/>
                </a:path>
              </a:pathLst>
            </a:custGeom>
            <a:solidFill>
              <a:srgbClr val="F07B3F"/>
            </a:solidFill>
            <a:ln w="9525" cap="flat">
              <a:noFill/>
              <a:prstDash val="solid"/>
              <a:miter/>
            </a:ln>
          </p:spPr>
          <p:txBody>
            <a:bodyPr rtlCol="0" anchor="ctr"/>
            <a:lstStyle/>
            <a:p>
              <a:endParaRPr lang="id-ID" dirty="0"/>
            </a:p>
          </p:txBody>
        </p:sp>
        <p:sp>
          <p:nvSpPr>
            <p:cNvPr id="107" name="Freeform: Shape 106">
              <a:extLst>
                <a:ext uri="{FF2B5EF4-FFF2-40B4-BE49-F238E27FC236}">
                  <a16:creationId xmlns:a16="http://schemas.microsoft.com/office/drawing/2014/main" id="{3880683D-89AE-466B-85B4-36AEE3E61A0A}"/>
                </a:ext>
              </a:extLst>
            </p:cNvPr>
            <p:cNvSpPr/>
            <p:nvPr/>
          </p:nvSpPr>
          <p:spPr>
            <a:xfrm>
              <a:off x="-3566897" y="4718876"/>
              <a:ext cx="219366" cy="107344"/>
            </a:xfrm>
            <a:custGeom>
              <a:avLst/>
              <a:gdLst>
                <a:gd name="connsiteX0" fmla="*/ 9084 w 219366"/>
                <a:gd name="connsiteY0" fmla="*/ 3427 h 107344"/>
                <a:gd name="connsiteX1" fmla="*/ 92523 w 219366"/>
                <a:gd name="connsiteY1" fmla="*/ 1998 h 107344"/>
                <a:gd name="connsiteX2" fmla="*/ 193488 w 219366"/>
                <a:gd name="connsiteY2" fmla="*/ 65816 h 107344"/>
                <a:gd name="connsiteX3" fmla="*/ 159865 w 219366"/>
                <a:gd name="connsiteY3" fmla="*/ 107344 h 107344"/>
                <a:gd name="connsiteX4" fmla="*/ 22324 w 219366"/>
                <a:gd name="connsiteY4" fmla="*/ 107344 h 107344"/>
                <a:gd name="connsiteX5" fmla="*/ 9084 w 219366"/>
                <a:gd name="connsiteY5" fmla="*/ 3427 h 107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366" h="107344">
                  <a:moveTo>
                    <a:pt x="9084" y="3427"/>
                  </a:moveTo>
                  <a:cubicBezTo>
                    <a:pt x="9084" y="-3336"/>
                    <a:pt x="92523" y="1998"/>
                    <a:pt x="92523" y="1998"/>
                  </a:cubicBezTo>
                  <a:cubicBezTo>
                    <a:pt x="92523" y="1998"/>
                    <a:pt x="143768" y="54100"/>
                    <a:pt x="193488" y="65816"/>
                  </a:cubicBezTo>
                  <a:cubicBezTo>
                    <a:pt x="243209" y="77531"/>
                    <a:pt x="215396" y="107344"/>
                    <a:pt x="159865" y="107344"/>
                  </a:cubicBezTo>
                  <a:lnTo>
                    <a:pt x="22324" y="107344"/>
                  </a:lnTo>
                  <a:cubicBezTo>
                    <a:pt x="-17205" y="107344"/>
                    <a:pt x="7465" y="73721"/>
                    <a:pt x="9084" y="3427"/>
                  </a:cubicBezTo>
                  <a:close/>
                </a:path>
              </a:pathLst>
            </a:custGeom>
            <a:solidFill>
              <a:srgbClr val="263238"/>
            </a:solidFill>
            <a:ln w="9525" cap="flat">
              <a:noFill/>
              <a:prstDash val="solid"/>
              <a:miter/>
            </a:ln>
          </p:spPr>
          <p:txBody>
            <a:bodyPr rtlCol="0" anchor="ctr"/>
            <a:lstStyle/>
            <a:p>
              <a:endParaRPr lang="id-ID" dirty="0"/>
            </a:p>
          </p:txBody>
        </p:sp>
        <p:sp>
          <p:nvSpPr>
            <p:cNvPr id="108" name="Freeform: Shape 107">
              <a:extLst>
                <a:ext uri="{FF2B5EF4-FFF2-40B4-BE49-F238E27FC236}">
                  <a16:creationId xmlns:a16="http://schemas.microsoft.com/office/drawing/2014/main" id="{9EAB7AE0-2F41-4EBA-8847-88C21C1B079C}"/>
                </a:ext>
              </a:extLst>
            </p:cNvPr>
            <p:cNvSpPr/>
            <p:nvPr/>
          </p:nvSpPr>
          <p:spPr>
            <a:xfrm>
              <a:off x="-3465987" y="4702748"/>
              <a:ext cx="46100" cy="39513"/>
            </a:xfrm>
            <a:custGeom>
              <a:avLst/>
              <a:gdLst>
                <a:gd name="connsiteX0" fmla="*/ 35428 w 46100"/>
                <a:gd name="connsiteY0" fmla="*/ 39462 h 39513"/>
                <a:gd name="connsiteX1" fmla="*/ 948 w 46100"/>
                <a:gd name="connsiteY1" fmla="*/ 28889 h 39513"/>
                <a:gd name="connsiteX2" fmla="*/ 186 w 46100"/>
                <a:gd name="connsiteY2" fmla="*/ 28318 h 39513"/>
                <a:gd name="connsiteX3" fmla="*/ 186 w 46100"/>
                <a:gd name="connsiteY3" fmla="*/ 28318 h 39513"/>
                <a:gd name="connsiteX4" fmla="*/ 186 w 46100"/>
                <a:gd name="connsiteY4" fmla="*/ 27842 h 39513"/>
                <a:gd name="connsiteX5" fmla="*/ 186 w 46100"/>
                <a:gd name="connsiteY5" fmla="*/ 26127 h 39513"/>
                <a:gd name="connsiteX6" fmla="*/ 18759 w 46100"/>
                <a:gd name="connsiteY6" fmla="*/ 1172 h 39513"/>
                <a:gd name="connsiteX7" fmla="*/ 29523 w 46100"/>
                <a:gd name="connsiteY7" fmla="*/ 1172 h 39513"/>
                <a:gd name="connsiteX8" fmla="*/ 34952 w 46100"/>
                <a:gd name="connsiteY8" fmla="*/ 8125 h 39513"/>
                <a:gd name="connsiteX9" fmla="*/ 21998 w 46100"/>
                <a:gd name="connsiteY9" fmla="*/ 20507 h 39513"/>
                <a:gd name="connsiteX10" fmla="*/ 41048 w 46100"/>
                <a:gd name="connsiteY10" fmla="*/ 22508 h 39513"/>
                <a:gd name="connsiteX11" fmla="*/ 45525 w 46100"/>
                <a:gd name="connsiteY11" fmla="*/ 28223 h 39513"/>
                <a:gd name="connsiteX12" fmla="*/ 43524 w 46100"/>
                <a:gd name="connsiteY12" fmla="*/ 37081 h 39513"/>
                <a:gd name="connsiteX13" fmla="*/ 35428 w 46100"/>
                <a:gd name="connsiteY13" fmla="*/ 39462 h 39513"/>
                <a:gd name="connsiteX14" fmla="*/ 8472 w 46100"/>
                <a:gd name="connsiteY14" fmla="*/ 27746 h 39513"/>
                <a:gd name="connsiteX15" fmla="*/ 40000 w 46100"/>
                <a:gd name="connsiteY15" fmla="*/ 34319 h 39513"/>
                <a:gd name="connsiteX16" fmla="*/ 40000 w 46100"/>
                <a:gd name="connsiteY16" fmla="*/ 29937 h 39513"/>
                <a:gd name="connsiteX17" fmla="*/ 37619 w 46100"/>
                <a:gd name="connsiteY17" fmla="*/ 26985 h 39513"/>
                <a:gd name="connsiteX18" fmla="*/ 8472 w 46100"/>
                <a:gd name="connsiteY18" fmla="*/ 27746 h 39513"/>
                <a:gd name="connsiteX19" fmla="*/ 23427 w 46100"/>
                <a:gd name="connsiteY19" fmla="*/ 4886 h 39513"/>
                <a:gd name="connsiteX20" fmla="*/ 19998 w 46100"/>
                <a:gd name="connsiteY20" fmla="*/ 5553 h 39513"/>
                <a:gd name="connsiteX21" fmla="*/ 5710 w 46100"/>
                <a:gd name="connsiteY21" fmla="*/ 23460 h 39513"/>
                <a:gd name="connsiteX22" fmla="*/ 30189 w 46100"/>
                <a:gd name="connsiteY22" fmla="*/ 8506 h 39513"/>
                <a:gd name="connsiteX23" fmla="*/ 27237 w 46100"/>
                <a:gd name="connsiteY23" fmla="*/ 5744 h 39513"/>
                <a:gd name="connsiteX24" fmla="*/ 23427 w 46100"/>
                <a:gd name="connsiteY24" fmla="*/ 4601 h 3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100" h="39513">
                  <a:moveTo>
                    <a:pt x="35428" y="39462"/>
                  </a:moveTo>
                  <a:cubicBezTo>
                    <a:pt x="23408" y="37967"/>
                    <a:pt x="11740" y="34395"/>
                    <a:pt x="948" y="28889"/>
                  </a:cubicBezTo>
                  <a:cubicBezTo>
                    <a:pt x="643" y="28775"/>
                    <a:pt x="376" y="28585"/>
                    <a:pt x="186" y="28318"/>
                  </a:cubicBezTo>
                  <a:lnTo>
                    <a:pt x="186" y="28318"/>
                  </a:lnTo>
                  <a:lnTo>
                    <a:pt x="186" y="27842"/>
                  </a:lnTo>
                  <a:cubicBezTo>
                    <a:pt x="-62" y="27299"/>
                    <a:pt x="-62" y="26670"/>
                    <a:pt x="186" y="26127"/>
                  </a:cubicBezTo>
                  <a:cubicBezTo>
                    <a:pt x="186" y="25365"/>
                    <a:pt x="7425" y="5934"/>
                    <a:pt x="18759" y="1172"/>
                  </a:cubicBezTo>
                  <a:cubicBezTo>
                    <a:pt x="22179" y="-391"/>
                    <a:pt x="26103" y="-391"/>
                    <a:pt x="29523" y="1172"/>
                  </a:cubicBezTo>
                  <a:cubicBezTo>
                    <a:pt x="33333" y="2886"/>
                    <a:pt x="35142" y="5268"/>
                    <a:pt x="34952" y="8125"/>
                  </a:cubicBezTo>
                  <a:cubicBezTo>
                    <a:pt x="34952" y="12506"/>
                    <a:pt x="28761" y="16888"/>
                    <a:pt x="21998" y="20507"/>
                  </a:cubicBezTo>
                  <a:cubicBezTo>
                    <a:pt x="28408" y="19384"/>
                    <a:pt x="35009" y="20079"/>
                    <a:pt x="41048" y="22508"/>
                  </a:cubicBezTo>
                  <a:cubicBezTo>
                    <a:pt x="43239" y="23746"/>
                    <a:pt x="44848" y="25803"/>
                    <a:pt x="45525" y="28223"/>
                  </a:cubicBezTo>
                  <a:cubicBezTo>
                    <a:pt x="46763" y="31309"/>
                    <a:pt x="45963" y="34833"/>
                    <a:pt x="43524" y="37081"/>
                  </a:cubicBezTo>
                  <a:cubicBezTo>
                    <a:pt x="41229" y="38891"/>
                    <a:pt x="38333" y="39738"/>
                    <a:pt x="35428" y="39462"/>
                  </a:cubicBezTo>
                  <a:close/>
                  <a:moveTo>
                    <a:pt x="8472" y="27746"/>
                  </a:moveTo>
                  <a:cubicBezTo>
                    <a:pt x="20760" y="32985"/>
                    <a:pt x="36000" y="37271"/>
                    <a:pt x="40000" y="34319"/>
                  </a:cubicBezTo>
                  <a:cubicBezTo>
                    <a:pt x="40000" y="34319"/>
                    <a:pt x="41334" y="33176"/>
                    <a:pt x="40000" y="29937"/>
                  </a:cubicBezTo>
                  <a:cubicBezTo>
                    <a:pt x="39686" y="28651"/>
                    <a:pt x="38810" y="27565"/>
                    <a:pt x="37619" y="26985"/>
                  </a:cubicBezTo>
                  <a:cubicBezTo>
                    <a:pt x="31999" y="23270"/>
                    <a:pt x="17902" y="25365"/>
                    <a:pt x="8472" y="27746"/>
                  </a:cubicBezTo>
                  <a:close/>
                  <a:moveTo>
                    <a:pt x="23427" y="4886"/>
                  </a:moveTo>
                  <a:cubicBezTo>
                    <a:pt x="22255" y="4877"/>
                    <a:pt x="21084" y="5105"/>
                    <a:pt x="19998" y="5553"/>
                  </a:cubicBezTo>
                  <a:cubicBezTo>
                    <a:pt x="13483" y="9887"/>
                    <a:pt x="8491" y="16145"/>
                    <a:pt x="5710" y="23460"/>
                  </a:cubicBezTo>
                  <a:cubicBezTo>
                    <a:pt x="18093" y="18793"/>
                    <a:pt x="29999" y="12316"/>
                    <a:pt x="30189" y="8506"/>
                  </a:cubicBezTo>
                  <a:cubicBezTo>
                    <a:pt x="30189" y="7363"/>
                    <a:pt x="28380" y="6315"/>
                    <a:pt x="27237" y="5744"/>
                  </a:cubicBezTo>
                  <a:cubicBezTo>
                    <a:pt x="26065" y="5096"/>
                    <a:pt x="24760" y="4705"/>
                    <a:pt x="23427" y="4601"/>
                  </a:cubicBezTo>
                  <a:close/>
                </a:path>
              </a:pathLst>
            </a:custGeom>
            <a:solidFill>
              <a:srgbClr val="F07B3F"/>
            </a:solidFill>
            <a:ln w="9525" cap="flat">
              <a:noFill/>
              <a:prstDash val="solid"/>
              <a:miter/>
            </a:ln>
          </p:spPr>
          <p:txBody>
            <a:bodyPr rtlCol="0" anchor="ctr"/>
            <a:lstStyle/>
            <a:p>
              <a:endParaRPr lang="id-ID" dirty="0"/>
            </a:p>
          </p:txBody>
        </p:sp>
      </p:grpSp>
    </p:spTree>
    <p:extLst>
      <p:ext uri="{BB962C8B-B14F-4D97-AF65-F5344CB8AC3E}">
        <p14:creationId xmlns:p14="http://schemas.microsoft.com/office/powerpoint/2010/main" val="29669852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88B3EDED-45A3-4C71-90D1-6A83D8409AD8}"/>
              </a:ext>
            </a:extLst>
          </p:cNvPr>
          <p:cNvPicPr>
            <a:picLocks noChangeAspect="1"/>
          </p:cNvPicPr>
          <p:nvPr/>
        </p:nvPicPr>
        <p:blipFill>
          <a:blip r:embed="rId2"/>
          <a:stretch>
            <a:fillRect/>
          </a:stretch>
        </p:blipFill>
        <p:spPr>
          <a:xfrm>
            <a:off x="1718519" y="1100375"/>
            <a:ext cx="8754962" cy="814901"/>
          </a:xfrm>
          <a:prstGeom prst="rect">
            <a:avLst/>
          </a:prstGeom>
          <a:ln w="28575">
            <a:solidFill>
              <a:schemeClr val="tx1"/>
            </a:solidFill>
          </a:ln>
        </p:spPr>
      </p:pic>
      <p:sp>
        <p:nvSpPr>
          <p:cNvPr id="49" name="Rectangle 48">
            <a:extLst>
              <a:ext uri="{FF2B5EF4-FFF2-40B4-BE49-F238E27FC236}">
                <a16:creationId xmlns:a16="http://schemas.microsoft.com/office/drawing/2014/main" id="{D2752E62-8FE9-8F93-0D27-B81DAD82EC95}"/>
              </a:ext>
            </a:extLst>
          </p:cNvPr>
          <p:cNvSpPr/>
          <p:nvPr/>
        </p:nvSpPr>
        <p:spPr>
          <a:xfrm>
            <a:off x="10335490" y="6526384"/>
            <a:ext cx="1856510" cy="331616"/>
          </a:xfrm>
          <a:prstGeom prst="rect">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5282A02-D69A-8348-D2F3-6B95D9CE81C7}"/>
              </a:ext>
            </a:extLst>
          </p:cNvPr>
          <p:cNvSpPr/>
          <p:nvPr/>
        </p:nvSpPr>
        <p:spPr>
          <a:xfrm>
            <a:off x="4618299" y="130088"/>
            <a:ext cx="7573701" cy="440945"/>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F1BE6C0-6A2C-9127-D9BF-CE157F1B2752}"/>
              </a:ext>
            </a:extLst>
          </p:cNvPr>
          <p:cNvSpPr>
            <a:spLocks noGrp="1"/>
          </p:cNvSpPr>
          <p:nvPr>
            <p:ph type="sldNum" sz="quarter" idx="12"/>
          </p:nvPr>
        </p:nvSpPr>
        <p:spPr/>
        <p:txBody>
          <a:bodyPr/>
          <a:lstStyle/>
          <a:p>
            <a:fld id="{CC654CF9-303B-454A-8191-95AAB032BDB2}" type="slidenum">
              <a:rPr lang="en-US" smtClean="0"/>
              <a:pPr/>
              <a:t>13</a:t>
            </a:fld>
            <a:endParaRPr lang="en-US" dirty="0"/>
          </a:p>
        </p:txBody>
      </p:sp>
      <p:sp>
        <p:nvSpPr>
          <p:cNvPr id="6" name="Freeform: Shape 5">
            <a:extLst>
              <a:ext uri="{FF2B5EF4-FFF2-40B4-BE49-F238E27FC236}">
                <a16:creationId xmlns:a16="http://schemas.microsoft.com/office/drawing/2014/main" id="{9E606F01-06E6-FCA4-C99F-33D412DDAA96}"/>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TextBox 6">
            <a:extLst>
              <a:ext uri="{FF2B5EF4-FFF2-40B4-BE49-F238E27FC236}">
                <a16:creationId xmlns:a16="http://schemas.microsoft.com/office/drawing/2014/main" id="{FB68D8A4-0445-0B8E-64BA-8BF0D58AF543}"/>
              </a:ext>
            </a:extLst>
          </p:cNvPr>
          <p:cNvSpPr txBox="1"/>
          <p:nvPr/>
        </p:nvSpPr>
        <p:spPr>
          <a:xfrm>
            <a:off x="358815" y="130088"/>
            <a:ext cx="3956724"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408</a:t>
            </a:r>
          </a:p>
        </p:txBody>
      </p:sp>
      <p:grpSp>
        <p:nvGrpSpPr>
          <p:cNvPr id="8" name="Group 7">
            <a:extLst>
              <a:ext uri="{FF2B5EF4-FFF2-40B4-BE49-F238E27FC236}">
                <a16:creationId xmlns:a16="http://schemas.microsoft.com/office/drawing/2014/main" id="{C9C7D843-010E-5F3E-1A24-14387A1D55E9}"/>
              </a:ext>
            </a:extLst>
          </p:cNvPr>
          <p:cNvGrpSpPr/>
          <p:nvPr/>
        </p:nvGrpSpPr>
        <p:grpSpPr>
          <a:xfrm>
            <a:off x="-994726" y="-77175"/>
            <a:ext cx="437309" cy="3187665"/>
            <a:chOff x="-659757" y="95126"/>
            <a:chExt cx="437309" cy="3187665"/>
          </a:xfrm>
        </p:grpSpPr>
        <p:sp>
          <p:nvSpPr>
            <p:cNvPr id="9" name="Rectangle 8">
              <a:extLst>
                <a:ext uri="{FF2B5EF4-FFF2-40B4-BE49-F238E27FC236}">
                  <a16:creationId xmlns:a16="http://schemas.microsoft.com/office/drawing/2014/main" id="{4257EAC0-CE1F-7335-618F-E653F8ACD8E9}"/>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DCB503E-D4DE-65AA-9C05-2BCD65EA126E}"/>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CB6DC4F-5FAA-65F1-2EF5-B2583CF7AED3}"/>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73240B-1B49-A42A-DF6B-5227CE1D5F31}"/>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2B1DB-8D29-1C8A-B130-7F6E9E9F3293}"/>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BE7D0F76-AAB6-3094-7CC5-39A3D2A2F1C5}"/>
              </a:ext>
            </a:extLst>
          </p:cNvPr>
          <p:cNvSpPr txBox="1"/>
          <p:nvPr/>
        </p:nvSpPr>
        <p:spPr>
          <a:xfrm>
            <a:off x="8542117" y="141663"/>
            <a:ext cx="3220497" cy="369332"/>
          </a:xfrm>
          <a:prstGeom prst="rect">
            <a:avLst/>
          </a:prstGeom>
          <a:noFill/>
        </p:spPr>
        <p:txBody>
          <a:bodyPr wrap="none" rtlCol="0">
            <a:spAutoFit/>
          </a:bodyPr>
          <a:lstStyle/>
          <a:p>
            <a:r>
              <a:rPr lang="en-US" i="1" dirty="0" err="1">
                <a:solidFill>
                  <a:schemeClr val="bg1"/>
                </a:solidFill>
              </a:rPr>
              <a:t>lihat</a:t>
            </a:r>
            <a:r>
              <a:rPr lang="en-US" i="1" dirty="0">
                <a:solidFill>
                  <a:schemeClr val="bg1"/>
                </a:solidFill>
              </a:rPr>
              <a:t> </a:t>
            </a:r>
            <a:r>
              <a:rPr lang="en-US" i="1" dirty="0" err="1">
                <a:solidFill>
                  <a:schemeClr val="bg1"/>
                </a:solidFill>
              </a:rPr>
              <a:t>buku</a:t>
            </a:r>
            <a:r>
              <a:rPr lang="en-US" i="1" dirty="0">
                <a:solidFill>
                  <a:schemeClr val="bg1"/>
                </a:solidFill>
              </a:rPr>
              <a:t> </a:t>
            </a:r>
            <a:r>
              <a:rPr lang="en-US" i="1" dirty="0" err="1">
                <a:solidFill>
                  <a:schemeClr val="bg1"/>
                </a:solidFill>
              </a:rPr>
              <a:t>pedoman</a:t>
            </a:r>
            <a:r>
              <a:rPr lang="en-US" i="1" dirty="0">
                <a:solidFill>
                  <a:schemeClr val="bg1"/>
                </a:solidFill>
              </a:rPr>
              <a:t> </a:t>
            </a:r>
            <a:r>
              <a:rPr lang="en-US" i="1" dirty="0" err="1">
                <a:solidFill>
                  <a:schemeClr val="bg1"/>
                </a:solidFill>
              </a:rPr>
              <a:t>halaman</a:t>
            </a:r>
            <a:r>
              <a:rPr lang="en-US" i="1" dirty="0">
                <a:solidFill>
                  <a:schemeClr val="bg1"/>
                </a:solidFill>
              </a:rPr>
              <a:t> 82</a:t>
            </a:r>
          </a:p>
        </p:txBody>
      </p:sp>
      <p:sp>
        <p:nvSpPr>
          <p:cNvPr id="24" name="Rectangle: Rounded Corners 23">
            <a:extLst>
              <a:ext uri="{FF2B5EF4-FFF2-40B4-BE49-F238E27FC236}">
                <a16:creationId xmlns:a16="http://schemas.microsoft.com/office/drawing/2014/main" id="{34BA01FD-DDFD-6F9D-98A5-5C2245BE24E1}"/>
              </a:ext>
            </a:extLst>
          </p:cNvPr>
          <p:cNvSpPr/>
          <p:nvPr/>
        </p:nvSpPr>
        <p:spPr>
          <a:xfrm>
            <a:off x="332464" y="2794795"/>
            <a:ext cx="2931671" cy="1839998"/>
          </a:xfrm>
          <a:prstGeom prst="roundRect">
            <a:avLst>
              <a:gd name="adj" fmla="val 4520"/>
            </a:avLst>
          </a:prstGeom>
          <a:noFill/>
          <a:ln>
            <a:solidFill>
              <a:srgbClr val="00A8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4F1F4579-A835-6074-C2F9-7A321728273D}"/>
              </a:ext>
            </a:extLst>
          </p:cNvPr>
          <p:cNvSpPr txBox="1"/>
          <p:nvPr/>
        </p:nvSpPr>
        <p:spPr>
          <a:xfrm>
            <a:off x="508676" y="2873193"/>
            <a:ext cx="2599591" cy="1477328"/>
          </a:xfrm>
          <a:prstGeom prst="rect">
            <a:avLst/>
          </a:prstGeom>
          <a:noFill/>
        </p:spPr>
        <p:txBody>
          <a:bodyPr wrap="square">
            <a:spAutoFit/>
          </a:bodyPr>
          <a:lstStyle/>
          <a:p>
            <a:r>
              <a:rPr lang="id-ID" sz="1800" b="1" i="1" dirty="0">
                <a:solidFill>
                  <a:srgbClr val="000000"/>
                </a:solidFill>
                <a:effectLst/>
                <a:latin typeface="Calibri" panose="020F0502020204030204" pitchFamily="34" charset="0"/>
                <a:ea typeface="Calibri" panose="020F0502020204030204" pitchFamily="34" charset="0"/>
              </a:rPr>
              <a:t>Belum kawin </a:t>
            </a:r>
            <a:r>
              <a:rPr lang="id-ID" sz="1800" i="1" dirty="0">
                <a:solidFill>
                  <a:srgbClr val="000000"/>
                </a:solidFill>
                <a:effectLst/>
                <a:latin typeface="Calibri" panose="020F0502020204030204" pitchFamily="34" charset="0"/>
                <a:ea typeface="Calibri" panose="020F0502020204030204" pitchFamily="34" charset="0"/>
              </a:rPr>
              <a:t>adalah belum mempunyai istri (bagi laki-laki) atau suami (bagi perempuan) pada saat pencacahan.</a:t>
            </a:r>
          </a:p>
        </p:txBody>
      </p:sp>
      <p:sp>
        <p:nvSpPr>
          <p:cNvPr id="28" name="Rectangle 27">
            <a:extLst>
              <a:ext uri="{FF2B5EF4-FFF2-40B4-BE49-F238E27FC236}">
                <a16:creationId xmlns:a16="http://schemas.microsoft.com/office/drawing/2014/main" id="{C14085FD-E5E1-8AC8-0B79-4C74F486C448}"/>
              </a:ext>
            </a:extLst>
          </p:cNvPr>
          <p:cNvSpPr/>
          <p:nvPr/>
        </p:nvSpPr>
        <p:spPr>
          <a:xfrm>
            <a:off x="832647" y="2690693"/>
            <a:ext cx="1291941" cy="223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a:extLst>
              <a:ext uri="{FF2B5EF4-FFF2-40B4-BE49-F238E27FC236}">
                <a16:creationId xmlns:a16="http://schemas.microsoft.com/office/drawing/2014/main" id="{0771A462-C91A-98E9-DC35-A1265557FE2B}"/>
              </a:ext>
            </a:extLst>
          </p:cNvPr>
          <p:cNvSpPr/>
          <p:nvPr/>
        </p:nvSpPr>
        <p:spPr>
          <a:xfrm>
            <a:off x="832647" y="2765584"/>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D7CB21E1-5EA0-AC5C-566E-046AB7AF7219}"/>
              </a:ext>
            </a:extLst>
          </p:cNvPr>
          <p:cNvSpPr/>
          <p:nvPr/>
        </p:nvSpPr>
        <p:spPr>
          <a:xfrm>
            <a:off x="2124588" y="2765584"/>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B0D70618-E369-37BE-C91A-E279E94E6617}"/>
              </a:ext>
            </a:extLst>
          </p:cNvPr>
          <p:cNvSpPr txBox="1"/>
          <p:nvPr/>
        </p:nvSpPr>
        <p:spPr>
          <a:xfrm>
            <a:off x="1016626" y="2602398"/>
            <a:ext cx="1010905" cy="400110"/>
          </a:xfrm>
          <a:prstGeom prst="rect">
            <a:avLst/>
          </a:prstGeom>
          <a:noFill/>
        </p:spPr>
        <p:txBody>
          <a:bodyPr wrap="square" rtlCol="0">
            <a:spAutoFit/>
          </a:bodyPr>
          <a:lstStyle/>
          <a:p>
            <a:pPr algn="ctr"/>
            <a:r>
              <a:rPr lang="en-US" sz="2000" b="1" i="1" dirty="0">
                <a:solidFill>
                  <a:srgbClr val="017A87"/>
                </a:solidFill>
              </a:rPr>
              <a:t>Kode 1</a:t>
            </a:r>
          </a:p>
        </p:txBody>
      </p:sp>
      <p:sp>
        <p:nvSpPr>
          <p:cNvPr id="48" name="Rectangle 47">
            <a:extLst>
              <a:ext uri="{FF2B5EF4-FFF2-40B4-BE49-F238E27FC236}">
                <a16:creationId xmlns:a16="http://schemas.microsoft.com/office/drawing/2014/main" id="{586CE03E-2C85-37C6-DF57-1EDFB5276FD7}"/>
              </a:ext>
            </a:extLst>
          </p:cNvPr>
          <p:cNvSpPr/>
          <p:nvPr/>
        </p:nvSpPr>
        <p:spPr>
          <a:xfrm>
            <a:off x="-11575" y="6526384"/>
            <a:ext cx="10347066" cy="331616"/>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97ECB881-AFF9-405D-A88E-85965A3103D1}"/>
              </a:ext>
            </a:extLst>
          </p:cNvPr>
          <p:cNvSpPr txBox="1"/>
          <p:nvPr/>
        </p:nvSpPr>
        <p:spPr>
          <a:xfrm>
            <a:off x="8163474" y="1301081"/>
            <a:ext cx="314510" cy="400110"/>
          </a:xfrm>
          <a:prstGeom prst="rect">
            <a:avLst/>
          </a:prstGeom>
          <a:noFill/>
        </p:spPr>
        <p:txBody>
          <a:bodyPr wrap="none" rtlCol="0">
            <a:spAutoFit/>
          </a:bodyPr>
          <a:lstStyle/>
          <a:p>
            <a:r>
              <a:rPr lang="en-US" sz="2000" b="1" dirty="0"/>
              <a:t>2</a:t>
            </a:r>
          </a:p>
        </p:txBody>
      </p:sp>
      <p:sp>
        <p:nvSpPr>
          <p:cNvPr id="59" name="Rectangle: Rounded Corners 58">
            <a:extLst>
              <a:ext uri="{FF2B5EF4-FFF2-40B4-BE49-F238E27FC236}">
                <a16:creationId xmlns:a16="http://schemas.microsoft.com/office/drawing/2014/main" id="{3E6A5A51-8714-428A-8DA3-CF82EA11BF51}"/>
              </a:ext>
            </a:extLst>
          </p:cNvPr>
          <p:cNvSpPr/>
          <p:nvPr/>
        </p:nvSpPr>
        <p:spPr>
          <a:xfrm>
            <a:off x="-358814" y="2031180"/>
            <a:ext cx="3523719" cy="583518"/>
          </a:xfrm>
          <a:prstGeom prst="roundRect">
            <a:avLst>
              <a:gd name="adj" fmla="val 50000"/>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4E3F579A-BCDF-4AF1-8BAA-A00E37555CE4}"/>
              </a:ext>
            </a:extLst>
          </p:cNvPr>
          <p:cNvSpPr txBox="1"/>
          <p:nvPr/>
        </p:nvSpPr>
        <p:spPr>
          <a:xfrm>
            <a:off x="384573" y="2124375"/>
            <a:ext cx="2161810" cy="400110"/>
          </a:xfrm>
          <a:prstGeom prst="rect">
            <a:avLst/>
          </a:prstGeom>
          <a:noFill/>
        </p:spPr>
        <p:txBody>
          <a:bodyPr wrap="none" rtlCol="0">
            <a:spAutoFit/>
          </a:bodyPr>
          <a:lstStyle/>
          <a:p>
            <a:r>
              <a:rPr lang="en-US" sz="2000" b="1" i="1" dirty="0">
                <a:solidFill>
                  <a:schemeClr val="bg1"/>
                </a:solidFill>
              </a:rPr>
              <a:t>Status </a:t>
            </a:r>
            <a:r>
              <a:rPr lang="en-US" sz="2000" b="1" i="1" dirty="0" err="1">
                <a:solidFill>
                  <a:schemeClr val="bg1"/>
                </a:solidFill>
              </a:rPr>
              <a:t>Perkawinan</a:t>
            </a:r>
            <a:endParaRPr lang="en-US" sz="2000" b="1" i="1" dirty="0">
              <a:solidFill>
                <a:schemeClr val="bg1"/>
              </a:solidFill>
            </a:endParaRPr>
          </a:p>
        </p:txBody>
      </p:sp>
      <p:sp>
        <p:nvSpPr>
          <p:cNvPr id="76" name="Rectangle: Rounded Corners 75">
            <a:extLst>
              <a:ext uri="{FF2B5EF4-FFF2-40B4-BE49-F238E27FC236}">
                <a16:creationId xmlns:a16="http://schemas.microsoft.com/office/drawing/2014/main" id="{2B3FE5DA-E1BB-4F7B-BF29-687EFB4A4FC7}"/>
              </a:ext>
            </a:extLst>
          </p:cNvPr>
          <p:cNvSpPr/>
          <p:nvPr/>
        </p:nvSpPr>
        <p:spPr>
          <a:xfrm>
            <a:off x="346242" y="4821113"/>
            <a:ext cx="7611113" cy="1633227"/>
          </a:xfrm>
          <a:prstGeom prst="roundRect">
            <a:avLst>
              <a:gd name="adj" fmla="val 4520"/>
            </a:avLst>
          </a:prstGeom>
          <a:noFill/>
          <a:ln>
            <a:solidFill>
              <a:srgbClr val="00A8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B5E30212-1D78-4E3F-BA2F-E1E743E651C9}"/>
              </a:ext>
            </a:extLst>
          </p:cNvPr>
          <p:cNvSpPr txBox="1"/>
          <p:nvPr/>
        </p:nvSpPr>
        <p:spPr>
          <a:xfrm>
            <a:off x="532250" y="4906591"/>
            <a:ext cx="7323207" cy="1477328"/>
          </a:xfrm>
          <a:prstGeom prst="rect">
            <a:avLst/>
          </a:prstGeom>
          <a:noFill/>
        </p:spPr>
        <p:txBody>
          <a:bodyPr wrap="square">
            <a:spAutoFit/>
          </a:bodyPr>
          <a:lstStyle/>
          <a:p>
            <a:r>
              <a:rPr lang="id-ID" sz="1800" b="1" i="1" dirty="0">
                <a:solidFill>
                  <a:srgbClr val="000000"/>
                </a:solidFill>
                <a:effectLst/>
                <a:latin typeface="Calibri" panose="020F0502020204030204" pitchFamily="34" charset="0"/>
                <a:ea typeface="Calibri" panose="020F0502020204030204" pitchFamily="34" charset="0"/>
              </a:rPr>
              <a:t>Kawin</a:t>
            </a:r>
            <a:r>
              <a:rPr lang="id-ID" sz="1800" i="1" dirty="0">
                <a:solidFill>
                  <a:srgbClr val="000000"/>
                </a:solidFill>
                <a:effectLst/>
                <a:latin typeface="Calibri" panose="020F0502020204030204" pitchFamily="34" charset="0"/>
                <a:ea typeface="Calibri" panose="020F0502020204030204" pitchFamily="34" charset="0"/>
              </a:rPr>
              <a:t> adalah mempunyai istri (bagi laki-laki) atau suami (bagi perempuan) pada saat pencacahan, baik tinggal bersama maupun terpisah. Dalam hal ini yang dicakup tidak saja mereka yang kawin sah secara hukum (adat, agama, negara, dsb), tetapi juga mereka yang hidup bersama dan oleh masyarakat sekelilingnya dianggap sebagai suami-istri, termasuk kawin siri.</a:t>
            </a:r>
          </a:p>
        </p:txBody>
      </p:sp>
      <p:sp>
        <p:nvSpPr>
          <p:cNvPr id="78" name="Rectangle 77">
            <a:extLst>
              <a:ext uri="{FF2B5EF4-FFF2-40B4-BE49-F238E27FC236}">
                <a16:creationId xmlns:a16="http://schemas.microsoft.com/office/drawing/2014/main" id="{E7B1BC7C-A2D9-48DE-90CD-C5DA16F46501}"/>
              </a:ext>
            </a:extLst>
          </p:cNvPr>
          <p:cNvSpPr/>
          <p:nvPr/>
        </p:nvSpPr>
        <p:spPr>
          <a:xfrm>
            <a:off x="817585" y="4722222"/>
            <a:ext cx="1291941" cy="223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Oval 78">
            <a:extLst>
              <a:ext uri="{FF2B5EF4-FFF2-40B4-BE49-F238E27FC236}">
                <a16:creationId xmlns:a16="http://schemas.microsoft.com/office/drawing/2014/main" id="{AE13A71A-1D16-463D-9D88-9F266C2651CB}"/>
              </a:ext>
            </a:extLst>
          </p:cNvPr>
          <p:cNvSpPr/>
          <p:nvPr/>
        </p:nvSpPr>
        <p:spPr>
          <a:xfrm>
            <a:off x="817585" y="4797113"/>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a:extLst>
              <a:ext uri="{FF2B5EF4-FFF2-40B4-BE49-F238E27FC236}">
                <a16:creationId xmlns:a16="http://schemas.microsoft.com/office/drawing/2014/main" id="{602E103B-BC6C-4591-B0DE-5D59AEABE7C1}"/>
              </a:ext>
            </a:extLst>
          </p:cNvPr>
          <p:cNvSpPr/>
          <p:nvPr/>
        </p:nvSpPr>
        <p:spPr>
          <a:xfrm>
            <a:off x="2109526" y="4797113"/>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C6E9B71D-F06F-43E2-828B-044B0E6F6A78}"/>
              </a:ext>
            </a:extLst>
          </p:cNvPr>
          <p:cNvSpPr txBox="1"/>
          <p:nvPr/>
        </p:nvSpPr>
        <p:spPr>
          <a:xfrm>
            <a:off x="988685" y="4633927"/>
            <a:ext cx="1010905" cy="400110"/>
          </a:xfrm>
          <a:prstGeom prst="rect">
            <a:avLst/>
          </a:prstGeom>
          <a:noFill/>
        </p:spPr>
        <p:txBody>
          <a:bodyPr wrap="square" rtlCol="0">
            <a:spAutoFit/>
          </a:bodyPr>
          <a:lstStyle/>
          <a:p>
            <a:pPr algn="ctr"/>
            <a:r>
              <a:rPr lang="en-US" sz="2000" b="1" i="1" dirty="0">
                <a:solidFill>
                  <a:srgbClr val="017A87"/>
                </a:solidFill>
              </a:rPr>
              <a:t>Kode 2</a:t>
            </a:r>
          </a:p>
        </p:txBody>
      </p:sp>
      <p:sp>
        <p:nvSpPr>
          <p:cNvPr id="82" name="Rectangle: Rounded Corners 81">
            <a:extLst>
              <a:ext uri="{FF2B5EF4-FFF2-40B4-BE49-F238E27FC236}">
                <a16:creationId xmlns:a16="http://schemas.microsoft.com/office/drawing/2014/main" id="{04DD59AE-3C3C-4955-A0F7-2C3F7716BDC4}"/>
              </a:ext>
            </a:extLst>
          </p:cNvPr>
          <p:cNvSpPr/>
          <p:nvPr/>
        </p:nvSpPr>
        <p:spPr>
          <a:xfrm>
            <a:off x="3551971" y="2780228"/>
            <a:ext cx="8448809" cy="1854565"/>
          </a:xfrm>
          <a:prstGeom prst="roundRect">
            <a:avLst>
              <a:gd name="adj" fmla="val 4520"/>
            </a:avLst>
          </a:prstGeom>
          <a:noFill/>
          <a:ln>
            <a:solidFill>
              <a:srgbClr val="00A8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a:extLst>
              <a:ext uri="{FF2B5EF4-FFF2-40B4-BE49-F238E27FC236}">
                <a16:creationId xmlns:a16="http://schemas.microsoft.com/office/drawing/2014/main" id="{F68FB0EA-6018-444F-B46C-4432BE498525}"/>
              </a:ext>
            </a:extLst>
          </p:cNvPr>
          <p:cNvSpPr txBox="1"/>
          <p:nvPr/>
        </p:nvSpPr>
        <p:spPr>
          <a:xfrm>
            <a:off x="3668811" y="2858627"/>
            <a:ext cx="8190725" cy="1754326"/>
          </a:xfrm>
          <a:prstGeom prst="rect">
            <a:avLst/>
          </a:prstGeom>
          <a:noFill/>
        </p:spPr>
        <p:txBody>
          <a:bodyPr wrap="square">
            <a:spAutoFit/>
          </a:bodyPr>
          <a:lstStyle/>
          <a:p>
            <a:r>
              <a:rPr lang="id-ID" sz="1800" b="1" i="1" dirty="0">
                <a:solidFill>
                  <a:srgbClr val="000000"/>
                </a:solidFill>
                <a:effectLst/>
                <a:latin typeface="Calibri" panose="020F0502020204030204" pitchFamily="34" charset="0"/>
                <a:ea typeface="Calibri" panose="020F0502020204030204" pitchFamily="34" charset="0"/>
              </a:rPr>
              <a:t>Cerai hidup </a:t>
            </a:r>
            <a:r>
              <a:rPr lang="id-ID" sz="1800" i="1" dirty="0">
                <a:solidFill>
                  <a:srgbClr val="000000"/>
                </a:solidFill>
                <a:effectLst/>
                <a:latin typeface="Calibri" panose="020F0502020204030204" pitchFamily="34" charset="0"/>
                <a:ea typeface="Calibri" panose="020F0502020204030204" pitchFamily="34" charset="0"/>
              </a:rPr>
              <a:t>adalah berpisah sebagai suami-istri karena bercerai dan belum kawin lagi. Dalam hal ini termasuk mereka yang mengaku cerai walaupun belum resmi secara hukum. Kasus wanita yang mengaku belum pernah kawin tetapi pernah hamil, juga dianggap cerai hidup. Tidak termasuk mereka yang hanya hidup terpisah tetapi masih berstatus kawin, misalnya suami/istri ditinggalkan oleh istri/suami ke tempat lain karena sekolah, bekerja, mencari pekerjaan, atau untuk keperluan lain. </a:t>
            </a:r>
          </a:p>
        </p:txBody>
      </p:sp>
      <p:sp>
        <p:nvSpPr>
          <p:cNvPr id="84" name="Rectangle 83">
            <a:extLst>
              <a:ext uri="{FF2B5EF4-FFF2-40B4-BE49-F238E27FC236}">
                <a16:creationId xmlns:a16="http://schemas.microsoft.com/office/drawing/2014/main" id="{3316C6FB-379B-4538-962E-D139C65A6ECC}"/>
              </a:ext>
            </a:extLst>
          </p:cNvPr>
          <p:cNvSpPr/>
          <p:nvPr/>
        </p:nvSpPr>
        <p:spPr>
          <a:xfrm>
            <a:off x="3927177" y="2676344"/>
            <a:ext cx="1291941" cy="223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a:extLst>
              <a:ext uri="{FF2B5EF4-FFF2-40B4-BE49-F238E27FC236}">
                <a16:creationId xmlns:a16="http://schemas.microsoft.com/office/drawing/2014/main" id="{D64D6C12-05A9-4756-943C-2A3A1D9C3199}"/>
              </a:ext>
            </a:extLst>
          </p:cNvPr>
          <p:cNvSpPr/>
          <p:nvPr/>
        </p:nvSpPr>
        <p:spPr>
          <a:xfrm>
            <a:off x="3927177" y="2751235"/>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663E5A01-82A1-4403-A286-44906120376E}"/>
              </a:ext>
            </a:extLst>
          </p:cNvPr>
          <p:cNvSpPr/>
          <p:nvPr/>
        </p:nvSpPr>
        <p:spPr>
          <a:xfrm>
            <a:off x="5219118" y="2751235"/>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TextBox 86">
            <a:extLst>
              <a:ext uri="{FF2B5EF4-FFF2-40B4-BE49-F238E27FC236}">
                <a16:creationId xmlns:a16="http://schemas.microsoft.com/office/drawing/2014/main" id="{39E375E2-CACA-4B2C-8182-E8542F5D1FD1}"/>
              </a:ext>
            </a:extLst>
          </p:cNvPr>
          <p:cNvSpPr txBox="1"/>
          <p:nvPr/>
        </p:nvSpPr>
        <p:spPr>
          <a:xfrm>
            <a:off x="4112367" y="2587832"/>
            <a:ext cx="1010905" cy="400110"/>
          </a:xfrm>
          <a:prstGeom prst="rect">
            <a:avLst/>
          </a:prstGeom>
          <a:noFill/>
        </p:spPr>
        <p:txBody>
          <a:bodyPr wrap="square" rtlCol="0">
            <a:spAutoFit/>
          </a:bodyPr>
          <a:lstStyle/>
          <a:p>
            <a:pPr algn="ctr"/>
            <a:r>
              <a:rPr lang="en-US" sz="2000" b="1" i="1" dirty="0">
                <a:solidFill>
                  <a:srgbClr val="017A87"/>
                </a:solidFill>
              </a:rPr>
              <a:t>Kode 3</a:t>
            </a:r>
          </a:p>
        </p:txBody>
      </p:sp>
      <p:sp>
        <p:nvSpPr>
          <p:cNvPr id="124" name="Rectangle: Rounded Corners 123">
            <a:extLst>
              <a:ext uri="{FF2B5EF4-FFF2-40B4-BE49-F238E27FC236}">
                <a16:creationId xmlns:a16="http://schemas.microsoft.com/office/drawing/2014/main" id="{A9BC8FAD-63DE-4AE2-AFA0-C0DCDBD79CFE}"/>
              </a:ext>
            </a:extLst>
          </p:cNvPr>
          <p:cNvSpPr/>
          <p:nvPr/>
        </p:nvSpPr>
        <p:spPr>
          <a:xfrm>
            <a:off x="8404503" y="4812730"/>
            <a:ext cx="2931671" cy="1633227"/>
          </a:xfrm>
          <a:prstGeom prst="roundRect">
            <a:avLst>
              <a:gd name="adj" fmla="val 4520"/>
            </a:avLst>
          </a:prstGeom>
          <a:noFill/>
          <a:ln>
            <a:solidFill>
              <a:srgbClr val="00A8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TextBox 124">
            <a:extLst>
              <a:ext uri="{FF2B5EF4-FFF2-40B4-BE49-F238E27FC236}">
                <a16:creationId xmlns:a16="http://schemas.microsoft.com/office/drawing/2014/main" id="{3BF5722D-0840-4810-B472-EF8384EAD34E}"/>
              </a:ext>
            </a:extLst>
          </p:cNvPr>
          <p:cNvSpPr txBox="1"/>
          <p:nvPr/>
        </p:nvSpPr>
        <p:spPr>
          <a:xfrm>
            <a:off x="8567836" y="4918755"/>
            <a:ext cx="2599591" cy="1200329"/>
          </a:xfrm>
          <a:prstGeom prst="rect">
            <a:avLst/>
          </a:prstGeom>
          <a:noFill/>
        </p:spPr>
        <p:txBody>
          <a:bodyPr wrap="square">
            <a:spAutoFit/>
          </a:bodyPr>
          <a:lstStyle/>
          <a:p>
            <a:r>
              <a:rPr lang="id-ID" sz="1800" b="1" i="1" dirty="0">
                <a:solidFill>
                  <a:srgbClr val="000000"/>
                </a:solidFill>
                <a:effectLst/>
                <a:latin typeface="Calibri" panose="020F0502020204030204" pitchFamily="34" charset="0"/>
                <a:ea typeface="Calibri" panose="020F0502020204030204" pitchFamily="34" charset="0"/>
              </a:rPr>
              <a:t>Cerai mati </a:t>
            </a:r>
            <a:r>
              <a:rPr lang="id-ID" sz="1800" i="1" dirty="0">
                <a:solidFill>
                  <a:srgbClr val="000000"/>
                </a:solidFill>
                <a:effectLst/>
                <a:latin typeface="Calibri" panose="020F0502020204030204" pitchFamily="34" charset="0"/>
                <a:ea typeface="Calibri" panose="020F0502020204030204" pitchFamily="34" charset="0"/>
              </a:rPr>
              <a:t>adalah ditinggal mati oleh suami atau istrinya dan belum kawin lagi.</a:t>
            </a:r>
          </a:p>
        </p:txBody>
      </p:sp>
      <p:sp>
        <p:nvSpPr>
          <p:cNvPr id="126" name="Rectangle 125">
            <a:extLst>
              <a:ext uri="{FF2B5EF4-FFF2-40B4-BE49-F238E27FC236}">
                <a16:creationId xmlns:a16="http://schemas.microsoft.com/office/drawing/2014/main" id="{6EF32C4F-5D45-4614-A1F3-6710D45099B1}"/>
              </a:ext>
            </a:extLst>
          </p:cNvPr>
          <p:cNvSpPr/>
          <p:nvPr/>
        </p:nvSpPr>
        <p:spPr>
          <a:xfrm>
            <a:off x="8904686" y="4708628"/>
            <a:ext cx="1291941" cy="223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Oval 126">
            <a:extLst>
              <a:ext uri="{FF2B5EF4-FFF2-40B4-BE49-F238E27FC236}">
                <a16:creationId xmlns:a16="http://schemas.microsoft.com/office/drawing/2014/main" id="{663BDDBD-D052-425F-853B-16748118627E}"/>
              </a:ext>
            </a:extLst>
          </p:cNvPr>
          <p:cNvSpPr/>
          <p:nvPr/>
        </p:nvSpPr>
        <p:spPr>
          <a:xfrm>
            <a:off x="8904686" y="4783519"/>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AB4057EA-D82F-455C-81A9-35F8AEA29A81}"/>
              </a:ext>
            </a:extLst>
          </p:cNvPr>
          <p:cNvSpPr/>
          <p:nvPr/>
        </p:nvSpPr>
        <p:spPr>
          <a:xfrm>
            <a:off x="10196627" y="4783519"/>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0D82FB21-4E54-4DB7-9E93-A563D7F8BC76}"/>
              </a:ext>
            </a:extLst>
          </p:cNvPr>
          <p:cNvSpPr txBox="1"/>
          <p:nvPr/>
        </p:nvSpPr>
        <p:spPr>
          <a:xfrm>
            <a:off x="9088665" y="4620333"/>
            <a:ext cx="1010905" cy="400110"/>
          </a:xfrm>
          <a:prstGeom prst="rect">
            <a:avLst/>
          </a:prstGeom>
          <a:noFill/>
        </p:spPr>
        <p:txBody>
          <a:bodyPr wrap="square" rtlCol="0">
            <a:spAutoFit/>
          </a:bodyPr>
          <a:lstStyle/>
          <a:p>
            <a:pPr algn="ctr"/>
            <a:r>
              <a:rPr lang="en-US" sz="2000" b="1" i="1" dirty="0">
                <a:solidFill>
                  <a:srgbClr val="017A87"/>
                </a:solidFill>
              </a:rPr>
              <a:t>Kode 4</a:t>
            </a:r>
          </a:p>
        </p:txBody>
      </p:sp>
    </p:spTree>
    <p:extLst>
      <p:ext uri="{BB962C8B-B14F-4D97-AF65-F5344CB8AC3E}">
        <p14:creationId xmlns:p14="http://schemas.microsoft.com/office/powerpoint/2010/main" val="41670109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17A87"/>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313FC13-CC43-F71D-44C8-80E1FE95B12E}"/>
              </a:ext>
            </a:extLst>
          </p:cNvPr>
          <p:cNvSpPr/>
          <p:nvPr/>
        </p:nvSpPr>
        <p:spPr>
          <a:xfrm>
            <a:off x="4618299" y="130088"/>
            <a:ext cx="7573701" cy="440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5C7E3E1-3D4C-5861-0A0A-8850109E81D1}"/>
              </a:ext>
            </a:extLst>
          </p:cNvPr>
          <p:cNvSpPr>
            <a:spLocks noGrp="1"/>
          </p:cNvSpPr>
          <p:nvPr>
            <p:ph type="sldNum" sz="quarter" idx="12"/>
          </p:nvPr>
        </p:nvSpPr>
        <p:spPr/>
        <p:txBody>
          <a:bodyPr/>
          <a:lstStyle/>
          <a:p>
            <a:fld id="{CC654CF9-303B-454A-8191-95AAB032BDB2}" type="slidenum">
              <a:rPr lang="en-US" smtClean="0"/>
              <a:pPr/>
              <a:t>14</a:t>
            </a:fld>
            <a:endParaRPr lang="en-US" dirty="0"/>
          </a:p>
        </p:txBody>
      </p:sp>
      <p:grpSp>
        <p:nvGrpSpPr>
          <p:cNvPr id="3" name="Group 2">
            <a:extLst>
              <a:ext uri="{FF2B5EF4-FFF2-40B4-BE49-F238E27FC236}">
                <a16:creationId xmlns:a16="http://schemas.microsoft.com/office/drawing/2014/main" id="{B3CD6C78-0F2D-37F2-55F8-E717A21537C5}"/>
              </a:ext>
            </a:extLst>
          </p:cNvPr>
          <p:cNvGrpSpPr/>
          <p:nvPr/>
        </p:nvGrpSpPr>
        <p:grpSpPr>
          <a:xfrm>
            <a:off x="-659757" y="95126"/>
            <a:ext cx="437309" cy="3187665"/>
            <a:chOff x="-659757" y="95126"/>
            <a:chExt cx="437309" cy="3187665"/>
          </a:xfrm>
        </p:grpSpPr>
        <p:sp>
          <p:nvSpPr>
            <p:cNvPr id="4" name="Rectangle 3">
              <a:extLst>
                <a:ext uri="{FF2B5EF4-FFF2-40B4-BE49-F238E27FC236}">
                  <a16:creationId xmlns:a16="http://schemas.microsoft.com/office/drawing/2014/main" id="{58435607-5E0E-67FC-38E1-27930E57E910}"/>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67CE726-3D26-45C0-6304-F092A4393364}"/>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E7FCD8-7F08-25F6-D0C9-D46514CECB84}"/>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EA92A3-2202-C749-E9AB-C306275778CD}"/>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993C5D-0FE6-BBBF-9CC7-4FE2C2EE43DC}"/>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Shape 8">
            <a:extLst>
              <a:ext uri="{FF2B5EF4-FFF2-40B4-BE49-F238E27FC236}">
                <a16:creationId xmlns:a16="http://schemas.microsoft.com/office/drawing/2014/main" id="{05E55D45-58CC-CB11-F2E9-022C72AB0E82}"/>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4A769A74-EF9D-3258-8368-B6932DC26572}"/>
              </a:ext>
            </a:extLst>
          </p:cNvPr>
          <p:cNvSpPr txBox="1"/>
          <p:nvPr/>
        </p:nvSpPr>
        <p:spPr>
          <a:xfrm>
            <a:off x="358815" y="130088"/>
            <a:ext cx="3956724"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409</a:t>
            </a:r>
          </a:p>
        </p:txBody>
      </p:sp>
      <p:sp>
        <p:nvSpPr>
          <p:cNvPr id="12" name="TextBox 11">
            <a:extLst>
              <a:ext uri="{FF2B5EF4-FFF2-40B4-BE49-F238E27FC236}">
                <a16:creationId xmlns:a16="http://schemas.microsoft.com/office/drawing/2014/main" id="{1F39C01B-1B0C-C732-9C1A-A4A772C2B3D2}"/>
              </a:ext>
            </a:extLst>
          </p:cNvPr>
          <p:cNvSpPr txBox="1"/>
          <p:nvPr/>
        </p:nvSpPr>
        <p:spPr>
          <a:xfrm>
            <a:off x="8542117" y="141663"/>
            <a:ext cx="3220497" cy="369332"/>
          </a:xfrm>
          <a:prstGeom prst="rect">
            <a:avLst/>
          </a:prstGeom>
          <a:noFill/>
        </p:spPr>
        <p:txBody>
          <a:bodyPr wrap="none" rtlCol="0">
            <a:spAutoFit/>
          </a:bodyPr>
          <a:lstStyle/>
          <a:p>
            <a:r>
              <a:rPr lang="en-US" i="1" dirty="0" err="1">
                <a:solidFill>
                  <a:srgbClr val="017A87"/>
                </a:solidFill>
              </a:rPr>
              <a:t>lihat</a:t>
            </a:r>
            <a:r>
              <a:rPr lang="en-US" i="1" dirty="0">
                <a:solidFill>
                  <a:srgbClr val="017A87"/>
                </a:solidFill>
              </a:rPr>
              <a:t> </a:t>
            </a:r>
            <a:r>
              <a:rPr lang="en-US" i="1" dirty="0" err="1">
                <a:solidFill>
                  <a:srgbClr val="017A87"/>
                </a:solidFill>
              </a:rPr>
              <a:t>buku</a:t>
            </a:r>
            <a:r>
              <a:rPr lang="en-US" i="1" dirty="0">
                <a:solidFill>
                  <a:srgbClr val="017A87"/>
                </a:solidFill>
              </a:rPr>
              <a:t> </a:t>
            </a:r>
            <a:r>
              <a:rPr lang="en-US" i="1" dirty="0" err="1">
                <a:solidFill>
                  <a:srgbClr val="017A87"/>
                </a:solidFill>
              </a:rPr>
              <a:t>pedoman</a:t>
            </a:r>
            <a:r>
              <a:rPr lang="en-US" i="1" dirty="0">
                <a:solidFill>
                  <a:srgbClr val="017A87"/>
                </a:solidFill>
              </a:rPr>
              <a:t> </a:t>
            </a:r>
            <a:r>
              <a:rPr lang="en-US" i="1" dirty="0" err="1">
                <a:solidFill>
                  <a:srgbClr val="017A87"/>
                </a:solidFill>
              </a:rPr>
              <a:t>halaman</a:t>
            </a:r>
            <a:r>
              <a:rPr lang="en-US" i="1" dirty="0">
                <a:solidFill>
                  <a:srgbClr val="017A87"/>
                </a:solidFill>
              </a:rPr>
              <a:t> 83</a:t>
            </a:r>
          </a:p>
        </p:txBody>
      </p:sp>
      <p:sp>
        <p:nvSpPr>
          <p:cNvPr id="46" name="Rectangle: Rounded Corners 45">
            <a:extLst>
              <a:ext uri="{FF2B5EF4-FFF2-40B4-BE49-F238E27FC236}">
                <a16:creationId xmlns:a16="http://schemas.microsoft.com/office/drawing/2014/main" id="{AFFD0E30-A731-459A-945B-7545CCE0FD96}"/>
              </a:ext>
            </a:extLst>
          </p:cNvPr>
          <p:cNvSpPr/>
          <p:nvPr/>
        </p:nvSpPr>
        <p:spPr>
          <a:xfrm>
            <a:off x="974992" y="3061685"/>
            <a:ext cx="3732430" cy="3055477"/>
          </a:xfrm>
          <a:prstGeom prst="roundRect">
            <a:avLst>
              <a:gd name="adj" fmla="val 11321"/>
            </a:avLst>
          </a:prstGeom>
          <a:solidFill>
            <a:srgbClr val="CD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52ED0BC0-5670-4EAA-BF37-F85073126C44}"/>
              </a:ext>
            </a:extLst>
          </p:cNvPr>
          <p:cNvSpPr/>
          <p:nvPr/>
        </p:nvSpPr>
        <p:spPr>
          <a:xfrm>
            <a:off x="974993" y="3012391"/>
            <a:ext cx="3732429" cy="437309"/>
          </a:xfrm>
          <a:prstGeom prst="roundRect">
            <a:avLst>
              <a:gd name="adj" fmla="val 0"/>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86073B9F-129F-4C62-9320-2EFFE301D3F2}"/>
              </a:ext>
            </a:extLst>
          </p:cNvPr>
          <p:cNvGrpSpPr/>
          <p:nvPr/>
        </p:nvGrpSpPr>
        <p:grpSpPr>
          <a:xfrm>
            <a:off x="1130851" y="3147484"/>
            <a:ext cx="848360" cy="223520"/>
            <a:chOff x="4521200" y="4013200"/>
            <a:chExt cx="848360" cy="223520"/>
          </a:xfrm>
          <a:solidFill>
            <a:srgbClr val="EAA824"/>
          </a:solidFill>
        </p:grpSpPr>
        <p:sp>
          <p:nvSpPr>
            <p:cNvPr id="49" name="Oval 48">
              <a:extLst>
                <a:ext uri="{FF2B5EF4-FFF2-40B4-BE49-F238E27FC236}">
                  <a16:creationId xmlns:a16="http://schemas.microsoft.com/office/drawing/2014/main" id="{0609863C-E7D0-4A48-9F88-06B6223A66FF}"/>
                </a:ext>
              </a:extLst>
            </p:cNvPr>
            <p:cNvSpPr/>
            <p:nvPr/>
          </p:nvSpPr>
          <p:spPr>
            <a:xfrm>
              <a:off x="452120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F32D55B5-4D1E-443C-9844-DB4C9DA8CD9C}"/>
                </a:ext>
              </a:extLst>
            </p:cNvPr>
            <p:cNvSpPr/>
            <p:nvPr/>
          </p:nvSpPr>
          <p:spPr>
            <a:xfrm>
              <a:off x="483362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62C0D001-3142-4CA6-8CE4-F83B9ACE065C}"/>
                </a:ext>
              </a:extLst>
            </p:cNvPr>
            <p:cNvSpPr/>
            <p:nvPr/>
          </p:nvSpPr>
          <p:spPr>
            <a:xfrm>
              <a:off x="514604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TextBox 51">
            <a:extLst>
              <a:ext uri="{FF2B5EF4-FFF2-40B4-BE49-F238E27FC236}">
                <a16:creationId xmlns:a16="http://schemas.microsoft.com/office/drawing/2014/main" id="{67C47F41-D2D7-4470-94D0-D3394B558377}"/>
              </a:ext>
            </a:extLst>
          </p:cNvPr>
          <p:cNvSpPr txBox="1"/>
          <p:nvPr/>
        </p:nvSpPr>
        <p:spPr>
          <a:xfrm>
            <a:off x="1228739" y="3520220"/>
            <a:ext cx="3204637" cy="2308324"/>
          </a:xfrm>
          <a:prstGeom prst="rect">
            <a:avLst/>
          </a:prstGeom>
          <a:noFill/>
        </p:spPr>
        <p:txBody>
          <a:bodyPr wrap="square">
            <a:spAutoFit/>
          </a:bodyPr>
          <a:lstStyle/>
          <a:p>
            <a:r>
              <a:rPr lang="sv-SE" dirty="0"/>
              <a:t>Tanyakan hubungan setiap anggota keluarga dengan kepala keluarga dan isikan kode yang sesuai pada kotak yang tersedia.  Anggota Keluarga pertama tidak harus kepala Keluarga (kode 1), ikuti aturan baku susunan anggota keluarga.</a:t>
            </a:r>
            <a:endParaRPr lang="en-US" dirty="0"/>
          </a:p>
        </p:txBody>
      </p:sp>
      <p:sp>
        <p:nvSpPr>
          <p:cNvPr id="53" name="TextBox 52">
            <a:extLst>
              <a:ext uri="{FF2B5EF4-FFF2-40B4-BE49-F238E27FC236}">
                <a16:creationId xmlns:a16="http://schemas.microsoft.com/office/drawing/2014/main" id="{31356111-10A7-4797-A525-919442712D77}"/>
              </a:ext>
            </a:extLst>
          </p:cNvPr>
          <p:cNvSpPr txBox="1"/>
          <p:nvPr/>
        </p:nvSpPr>
        <p:spPr>
          <a:xfrm>
            <a:off x="2068111" y="3061684"/>
            <a:ext cx="768159" cy="400110"/>
          </a:xfrm>
          <a:prstGeom prst="rect">
            <a:avLst/>
          </a:prstGeom>
          <a:noFill/>
        </p:spPr>
        <p:txBody>
          <a:bodyPr wrap="none" rtlCol="0">
            <a:spAutoFit/>
          </a:bodyPr>
          <a:lstStyle/>
          <a:p>
            <a:r>
              <a:rPr lang="en-US" sz="2000" b="1" dirty="0">
                <a:solidFill>
                  <a:srgbClr val="142850"/>
                </a:solidFill>
              </a:rPr>
              <a:t>P409 </a:t>
            </a:r>
          </a:p>
        </p:txBody>
      </p:sp>
      <p:pic>
        <p:nvPicPr>
          <p:cNvPr id="15" name="Picture 14">
            <a:extLst>
              <a:ext uri="{FF2B5EF4-FFF2-40B4-BE49-F238E27FC236}">
                <a16:creationId xmlns:a16="http://schemas.microsoft.com/office/drawing/2014/main" id="{0C026C9D-C2CD-456A-A39A-581FC4B24E77}"/>
              </a:ext>
            </a:extLst>
          </p:cNvPr>
          <p:cNvPicPr>
            <a:picLocks noChangeAspect="1"/>
          </p:cNvPicPr>
          <p:nvPr/>
        </p:nvPicPr>
        <p:blipFill>
          <a:blip r:embed="rId3"/>
          <a:stretch>
            <a:fillRect/>
          </a:stretch>
        </p:blipFill>
        <p:spPr>
          <a:xfrm>
            <a:off x="358815" y="1167014"/>
            <a:ext cx="11450062" cy="595914"/>
          </a:xfrm>
          <a:prstGeom prst="rect">
            <a:avLst/>
          </a:prstGeom>
          <a:ln w="28575">
            <a:solidFill>
              <a:schemeClr val="tx1"/>
            </a:solidFill>
          </a:ln>
        </p:spPr>
      </p:pic>
      <p:sp>
        <p:nvSpPr>
          <p:cNvPr id="34" name="Rectangle: Rounded Corners 33">
            <a:extLst>
              <a:ext uri="{FF2B5EF4-FFF2-40B4-BE49-F238E27FC236}">
                <a16:creationId xmlns:a16="http://schemas.microsoft.com/office/drawing/2014/main" id="{B5E3EBB7-4AC3-442C-9E8E-6CC5EBD90C98}"/>
              </a:ext>
            </a:extLst>
          </p:cNvPr>
          <p:cNvSpPr/>
          <p:nvPr/>
        </p:nvSpPr>
        <p:spPr>
          <a:xfrm>
            <a:off x="6009642" y="2103555"/>
            <a:ext cx="6646993" cy="548640"/>
          </a:xfrm>
          <a:prstGeom prst="roundRect">
            <a:avLst>
              <a:gd name="adj" fmla="val 50000"/>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40FED896-F005-4B3A-97D5-87AB5DFD0A77}"/>
              </a:ext>
            </a:extLst>
          </p:cNvPr>
          <p:cNvSpPr txBox="1"/>
          <p:nvPr/>
        </p:nvSpPr>
        <p:spPr>
          <a:xfrm>
            <a:off x="6161451" y="2160362"/>
            <a:ext cx="5616067" cy="400110"/>
          </a:xfrm>
          <a:prstGeom prst="rect">
            <a:avLst/>
          </a:prstGeom>
          <a:noFill/>
        </p:spPr>
        <p:txBody>
          <a:bodyPr wrap="square" rtlCol="0">
            <a:spAutoFit/>
          </a:bodyPr>
          <a:lstStyle/>
          <a:p>
            <a:pPr algn="ctr"/>
            <a:r>
              <a:rPr lang="en-US" sz="2000" b="1" i="1" dirty="0">
                <a:solidFill>
                  <a:schemeClr val="bg1"/>
                </a:solidFill>
              </a:rPr>
              <a:t>Status </a:t>
            </a:r>
            <a:r>
              <a:rPr lang="en-US" sz="2000" b="1" i="1" dirty="0" err="1">
                <a:solidFill>
                  <a:schemeClr val="bg1"/>
                </a:solidFill>
              </a:rPr>
              <a:t>Hubungan</a:t>
            </a:r>
            <a:r>
              <a:rPr lang="en-US" sz="2000" b="1" i="1" dirty="0">
                <a:solidFill>
                  <a:schemeClr val="bg1"/>
                </a:solidFill>
              </a:rPr>
              <a:t> </a:t>
            </a:r>
            <a:r>
              <a:rPr lang="en-US" sz="2000" b="1" i="1" dirty="0" err="1">
                <a:solidFill>
                  <a:schemeClr val="bg1"/>
                </a:solidFill>
              </a:rPr>
              <a:t>dengan</a:t>
            </a:r>
            <a:r>
              <a:rPr lang="en-US" sz="2000" b="1" i="1" dirty="0">
                <a:solidFill>
                  <a:schemeClr val="bg1"/>
                </a:solidFill>
              </a:rPr>
              <a:t> </a:t>
            </a:r>
            <a:r>
              <a:rPr lang="en-US" sz="2000" b="1" i="1" dirty="0" err="1">
                <a:solidFill>
                  <a:schemeClr val="bg1"/>
                </a:solidFill>
              </a:rPr>
              <a:t>Kepala</a:t>
            </a:r>
            <a:r>
              <a:rPr lang="en-US" sz="2000" b="1" i="1" dirty="0">
                <a:solidFill>
                  <a:schemeClr val="bg1"/>
                </a:solidFill>
              </a:rPr>
              <a:t> </a:t>
            </a:r>
            <a:r>
              <a:rPr lang="en-US" sz="2000" b="1" i="1" dirty="0" err="1">
                <a:solidFill>
                  <a:schemeClr val="bg1"/>
                </a:solidFill>
              </a:rPr>
              <a:t>Keluarga</a:t>
            </a:r>
            <a:endParaRPr lang="en-US" sz="2000" b="1" i="1" dirty="0">
              <a:solidFill>
                <a:schemeClr val="bg1"/>
              </a:solidFill>
            </a:endParaRPr>
          </a:p>
        </p:txBody>
      </p:sp>
      <p:sp>
        <p:nvSpPr>
          <p:cNvPr id="36" name="Oval 35">
            <a:extLst>
              <a:ext uri="{FF2B5EF4-FFF2-40B4-BE49-F238E27FC236}">
                <a16:creationId xmlns:a16="http://schemas.microsoft.com/office/drawing/2014/main" id="{60FD5BA3-FDC5-40A3-A96F-EA06F297D24E}"/>
              </a:ext>
            </a:extLst>
          </p:cNvPr>
          <p:cNvSpPr/>
          <p:nvPr/>
        </p:nvSpPr>
        <p:spPr>
          <a:xfrm>
            <a:off x="5740504" y="2933224"/>
            <a:ext cx="269138" cy="269138"/>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C1AF39E1-2DFD-4837-8A7D-6543992FCAA0}"/>
              </a:ext>
            </a:extLst>
          </p:cNvPr>
          <p:cNvSpPr txBox="1"/>
          <p:nvPr/>
        </p:nvSpPr>
        <p:spPr>
          <a:xfrm>
            <a:off x="6161451" y="2883127"/>
            <a:ext cx="1404882" cy="369332"/>
          </a:xfrm>
          <a:prstGeom prst="rect">
            <a:avLst/>
          </a:prstGeom>
          <a:noFill/>
        </p:spPr>
        <p:txBody>
          <a:bodyPr wrap="square" rtlCol="0">
            <a:spAutoFit/>
          </a:bodyPr>
          <a:lstStyle/>
          <a:p>
            <a:r>
              <a:rPr lang="en-US" b="1" dirty="0">
                <a:solidFill>
                  <a:schemeClr val="bg1"/>
                </a:solidFill>
              </a:rPr>
              <a:t>Kode 1</a:t>
            </a:r>
          </a:p>
        </p:txBody>
      </p:sp>
      <p:sp>
        <p:nvSpPr>
          <p:cNvPr id="38" name="TextBox 37">
            <a:extLst>
              <a:ext uri="{FF2B5EF4-FFF2-40B4-BE49-F238E27FC236}">
                <a16:creationId xmlns:a16="http://schemas.microsoft.com/office/drawing/2014/main" id="{587C4008-F057-4203-B684-FEBE81A8CC48}"/>
              </a:ext>
            </a:extLst>
          </p:cNvPr>
          <p:cNvSpPr txBox="1"/>
          <p:nvPr/>
        </p:nvSpPr>
        <p:spPr>
          <a:xfrm>
            <a:off x="6083846" y="3415155"/>
            <a:ext cx="5887341" cy="1754326"/>
          </a:xfrm>
          <a:prstGeom prst="rect">
            <a:avLst/>
          </a:prstGeom>
          <a:noFill/>
        </p:spPr>
        <p:txBody>
          <a:bodyPr wrap="square">
            <a:spAutoFit/>
          </a:bodyPr>
          <a:lstStyle/>
          <a:p>
            <a:r>
              <a:rPr lang="sv-SE" b="1" dirty="0">
                <a:solidFill>
                  <a:srgbClr val="FFFF00"/>
                </a:solidFill>
              </a:rPr>
              <a:t>Kepala Keluarga (KK)</a:t>
            </a:r>
            <a:r>
              <a:rPr lang="sv-SE" dirty="0">
                <a:solidFill>
                  <a:srgbClr val="FFFF00"/>
                </a:solidFill>
              </a:rPr>
              <a:t> </a:t>
            </a:r>
            <a:r>
              <a:rPr lang="sv-SE" dirty="0">
                <a:solidFill>
                  <a:schemeClr val="bg1"/>
                </a:solidFill>
              </a:rPr>
              <a:t>adalah salah seorang dari anggota keluarga yang tertulis di dalam Kartu Keluarga sebagai Kepala Keluarga. </a:t>
            </a:r>
          </a:p>
          <a:p>
            <a:r>
              <a:rPr lang="sv-SE" dirty="0">
                <a:solidFill>
                  <a:schemeClr val="bg1"/>
                </a:solidFill>
              </a:rPr>
              <a:t>Apabila Kepala Keluarga meninggal dan telah digantikan oleh pasangannya, maka nama Kepala Keluarga digantikan dengan nama pasangan atau yang ditunjuk sebagai Kepala Keluarga.</a:t>
            </a:r>
            <a:endParaRPr lang="en-US" dirty="0">
              <a:solidFill>
                <a:schemeClr val="bg1"/>
              </a:solidFill>
            </a:endParaRPr>
          </a:p>
        </p:txBody>
      </p:sp>
      <p:sp>
        <p:nvSpPr>
          <p:cNvPr id="39" name="Rectangle: Rounded Corners 38">
            <a:extLst>
              <a:ext uri="{FF2B5EF4-FFF2-40B4-BE49-F238E27FC236}">
                <a16:creationId xmlns:a16="http://schemas.microsoft.com/office/drawing/2014/main" id="{26DE46B2-1E73-456E-AE7C-F38CDD8DAE9C}"/>
              </a:ext>
            </a:extLst>
          </p:cNvPr>
          <p:cNvSpPr/>
          <p:nvPr/>
        </p:nvSpPr>
        <p:spPr>
          <a:xfrm>
            <a:off x="5875073" y="3318579"/>
            <a:ext cx="6781562" cy="1970874"/>
          </a:xfrm>
          <a:prstGeom prst="roundRect">
            <a:avLst>
              <a:gd name="adj" fmla="val 4520"/>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D8BD4CF2-7A45-40EA-9C64-B452FA900DC7}"/>
              </a:ext>
            </a:extLst>
          </p:cNvPr>
          <p:cNvSpPr txBox="1"/>
          <p:nvPr/>
        </p:nvSpPr>
        <p:spPr>
          <a:xfrm>
            <a:off x="4160937" y="354640"/>
            <a:ext cx="442750" cy="369332"/>
          </a:xfrm>
          <a:prstGeom prst="rect">
            <a:avLst/>
          </a:prstGeom>
          <a:noFill/>
        </p:spPr>
        <p:txBody>
          <a:bodyPr wrap="none" rtlCol="0">
            <a:spAutoFit/>
          </a:bodyPr>
          <a:lstStyle/>
          <a:p>
            <a:r>
              <a:rPr lang="en-US" dirty="0">
                <a:solidFill>
                  <a:schemeClr val="bg1"/>
                </a:solidFill>
              </a:rPr>
              <a:t>[1]</a:t>
            </a:r>
          </a:p>
        </p:txBody>
      </p:sp>
      <p:grpSp>
        <p:nvGrpSpPr>
          <p:cNvPr id="29" name="Group 28">
            <a:extLst>
              <a:ext uri="{FF2B5EF4-FFF2-40B4-BE49-F238E27FC236}">
                <a16:creationId xmlns:a16="http://schemas.microsoft.com/office/drawing/2014/main" id="{C9CF5C64-774C-4F9C-B056-B58222794F40}"/>
              </a:ext>
            </a:extLst>
          </p:cNvPr>
          <p:cNvGrpSpPr/>
          <p:nvPr/>
        </p:nvGrpSpPr>
        <p:grpSpPr>
          <a:xfrm>
            <a:off x="899863" y="2249940"/>
            <a:ext cx="489257" cy="375017"/>
            <a:chOff x="8356922" y="3429000"/>
            <a:chExt cx="676604" cy="381964"/>
          </a:xfrm>
          <a:solidFill>
            <a:srgbClr val="EAA824"/>
          </a:solidFill>
        </p:grpSpPr>
        <p:sp>
          <p:nvSpPr>
            <p:cNvPr id="30" name="Arrow: Chevron 29">
              <a:extLst>
                <a:ext uri="{FF2B5EF4-FFF2-40B4-BE49-F238E27FC236}">
                  <a16:creationId xmlns:a16="http://schemas.microsoft.com/office/drawing/2014/main" id="{0C569E69-51D0-49DC-850D-2C6DA0D46F65}"/>
                </a:ext>
              </a:extLst>
            </p:cNvPr>
            <p:cNvSpPr/>
            <p:nvPr/>
          </p:nvSpPr>
          <p:spPr>
            <a:xfrm>
              <a:off x="8356922" y="3429000"/>
              <a:ext cx="381964" cy="38196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solidFill>
              </a:endParaRPr>
            </a:p>
          </p:txBody>
        </p:sp>
        <p:sp>
          <p:nvSpPr>
            <p:cNvPr id="31" name="Arrow: Chevron 30">
              <a:extLst>
                <a:ext uri="{FF2B5EF4-FFF2-40B4-BE49-F238E27FC236}">
                  <a16:creationId xmlns:a16="http://schemas.microsoft.com/office/drawing/2014/main" id="{231CEF21-5860-4B20-9934-C5A6BD2C53E3}"/>
                </a:ext>
              </a:extLst>
            </p:cNvPr>
            <p:cNvSpPr/>
            <p:nvPr/>
          </p:nvSpPr>
          <p:spPr>
            <a:xfrm>
              <a:off x="8651562" y="3429000"/>
              <a:ext cx="381964" cy="38196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solidFill>
              </a:endParaRPr>
            </a:p>
          </p:txBody>
        </p:sp>
      </p:grpSp>
      <p:grpSp>
        <p:nvGrpSpPr>
          <p:cNvPr id="32" name="Group 31">
            <a:extLst>
              <a:ext uri="{FF2B5EF4-FFF2-40B4-BE49-F238E27FC236}">
                <a16:creationId xmlns:a16="http://schemas.microsoft.com/office/drawing/2014/main" id="{BF925D3C-2E8C-47FA-A993-F67AC384FB88}"/>
              </a:ext>
            </a:extLst>
          </p:cNvPr>
          <p:cNvGrpSpPr/>
          <p:nvPr/>
        </p:nvGrpSpPr>
        <p:grpSpPr>
          <a:xfrm>
            <a:off x="410605" y="2249940"/>
            <a:ext cx="489257" cy="375017"/>
            <a:chOff x="8356922" y="3429000"/>
            <a:chExt cx="676604" cy="381964"/>
          </a:xfrm>
          <a:solidFill>
            <a:srgbClr val="EAA824"/>
          </a:solidFill>
        </p:grpSpPr>
        <p:sp>
          <p:nvSpPr>
            <p:cNvPr id="33" name="Arrow: Chevron 32">
              <a:extLst>
                <a:ext uri="{FF2B5EF4-FFF2-40B4-BE49-F238E27FC236}">
                  <a16:creationId xmlns:a16="http://schemas.microsoft.com/office/drawing/2014/main" id="{1BC56ACE-761D-4D36-811F-0C7F721DFBA2}"/>
                </a:ext>
              </a:extLst>
            </p:cNvPr>
            <p:cNvSpPr/>
            <p:nvPr/>
          </p:nvSpPr>
          <p:spPr>
            <a:xfrm>
              <a:off x="8356922" y="3429000"/>
              <a:ext cx="381964" cy="38196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solidFill>
              </a:endParaRPr>
            </a:p>
          </p:txBody>
        </p:sp>
        <p:sp>
          <p:nvSpPr>
            <p:cNvPr id="41" name="Arrow: Chevron 40">
              <a:extLst>
                <a:ext uri="{FF2B5EF4-FFF2-40B4-BE49-F238E27FC236}">
                  <a16:creationId xmlns:a16="http://schemas.microsoft.com/office/drawing/2014/main" id="{4B25774C-48BF-4D4F-9C02-6A3C149721B4}"/>
                </a:ext>
              </a:extLst>
            </p:cNvPr>
            <p:cNvSpPr/>
            <p:nvPr/>
          </p:nvSpPr>
          <p:spPr>
            <a:xfrm>
              <a:off x="8651562" y="3429000"/>
              <a:ext cx="381964" cy="38196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solidFill>
              </a:endParaRPr>
            </a:p>
          </p:txBody>
        </p:sp>
      </p:grpSp>
    </p:spTree>
    <p:extLst>
      <p:ext uri="{BB962C8B-B14F-4D97-AF65-F5344CB8AC3E}">
        <p14:creationId xmlns:p14="http://schemas.microsoft.com/office/powerpoint/2010/main" val="946282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17A87"/>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313FC13-CC43-F71D-44C8-80E1FE95B12E}"/>
              </a:ext>
            </a:extLst>
          </p:cNvPr>
          <p:cNvSpPr/>
          <p:nvPr/>
        </p:nvSpPr>
        <p:spPr>
          <a:xfrm>
            <a:off x="4618299" y="130088"/>
            <a:ext cx="7573701" cy="440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5C7E3E1-3D4C-5861-0A0A-8850109E81D1}"/>
              </a:ext>
            </a:extLst>
          </p:cNvPr>
          <p:cNvSpPr>
            <a:spLocks noGrp="1"/>
          </p:cNvSpPr>
          <p:nvPr>
            <p:ph type="sldNum" sz="quarter" idx="12"/>
          </p:nvPr>
        </p:nvSpPr>
        <p:spPr/>
        <p:txBody>
          <a:bodyPr/>
          <a:lstStyle/>
          <a:p>
            <a:fld id="{CC654CF9-303B-454A-8191-95AAB032BDB2}" type="slidenum">
              <a:rPr lang="en-US" smtClean="0"/>
              <a:pPr/>
              <a:t>15</a:t>
            </a:fld>
            <a:endParaRPr lang="en-US" dirty="0"/>
          </a:p>
        </p:txBody>
      </p:sp>
      <p:grpSp>
        <p:nvGrpSpPr>
          <p:cNvPr id="3" name="Group 2">
            <a:extLst>
              <a:ext uri="{FF2B5EF4-FFF2-40B4-BE49-F238E27FC236}">
                <a16:creationId xmlns:a16="http://schemas.microsoft.com/office/drawing/2014/main" id="{B3CD6C78-0F2D-37F2-55F8-E717A21537C5}"/>
              </a:ext>
            </a:extLst>
          </p:cNvPr>
          <p:cNvGrpSpPr/>
          <p:nvPr/>
        </p:nvGrpSpPr>
        <p:grpSpPr>
          <a:xfrm>
            <a:off x="-659757" y="95126"/>
            <a:ext cx="437309" cy="3187665"/>
            <a:chOff x="-659757" y="95126"/>
            <a:chExt cx="437309" cy="3187665"/>
          </a:xfrm>
        </p:grpSpPr>
        <p:sp>
          <p:nvSpPr>
            <p:cNvPr id="4" name="Rectangle 3">
              <a:extLst>
                <a:ext uri="{FF2B5EF4-FFF2-40B4-BE49-F238E27FC236}">
                  <a16:creationId xmlns:a16="http://schemas.microsoft.com/office/drawing/2014/main" id="{58435607-5E0E-67FC-38E1-27930E57E910}"/>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67CE726-3D26-45C0-6304-F092A4393364}"/>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E7FCD8-7F08-25F6-D0C9-D46514CECB84}"/>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EA92A3-2202-C749-E9AB-C306275778CD}"/>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993C5D-0FE6-BBBF-9CC7-4FE2C2EE43DC}"/>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Shape 8">
            <a:extLst>
              <a:ext uri="{FF2B5EF4-FFF2-40B4-BE49-F238E27FC236}">
                <a16:creationId xmlns:a16="http://schemas.microsoft.com/office/drawing/2014/main" id="{05E55D45-58CC-CB11-F2E9-022C72AB0E82}"/>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4A769A74-EF9D-3258-8368-B6932DC26572}"/>
              </a:ext>
            </a:extLst>
          </p:cNvPr>
          <p:cNvSpPr txBox="1"/>
          <p:nvPr/>
        </p:nvSpPr>
        <p:spPr>
          <a:xfrm>
            <a:off x="358815" y="130088"/>
            <a:ext cx="3956724"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409</a:t>
            </a:r>
          </a:p>
        </p:txBody>
      </p:sp>
      <p:sp>
        <p:nvSpPr>
          <p:cNvPr id="12" name="TextBox 11">
            <a:extLst>
              <a:ext uri="{FF2B5EF4-FFF2-40B4-BE49-F238E27FC236}">
                <a16:creationId xmlns:a16="http://schemas.microsoft.com/office/drawing/2014/main" id="{1F39C01B-1B0C-C732-9C1A-A4A772C2B3D2}"/>
              </a:ext>
            </a:extLst>
          </p:cNvPr>
          <p:cNvSpPr txBox="1"/>
          <p:nvPr/>
        </p:nvSpPr>
        <p:spPr>
          <a:xfrm>
            <a:off x="8542117" y="141663"/>
            <a:ext cx="3220497" cy="369332"/>
          </a:xfrm>
          <a:prstGeom prst="rect">
            <a:avLst/>
          </a:prstGeom>
          <a:noFill/>
        </p:spPr>
        <p:txBody>
          <a:bodyPr wrap="none" rtlCol="0">
            <a:spAutoFit/>
          </a:bodyPr>
          <a:lstStyle/>
          <a:p>
            <a:r>
              <a:rPr lang="en-US" i="1" dirty="0" err="1">
                <a:solidFill>
                  <a:srgbClr val="142850"/>
                </a:solidFill>
              </a:rPr>
              <a:t>lihat</a:t>
            </a:r>
            <a:r>
              <a:rPr lang="en-US" i="1" dirty="0">
                <a:solidFill>
                  <a:srgbClr val="142850"/>
                </a:solidFill>
              </a:rPr>
              <a:t> </a:t>
            </a:r>
            <a:r>
              <a:rPr lang="en-US" i="1" dirty="0" err="1">
                <a:solidFill>
                  <a:srgbClr val="142850"/>
                </a:solidFill>
              </a:rPr>
              <a:t>buku</a:t>
            </a:r>
            <a:r>
              <a:rPr lang="en-US" i="1" dirty="0">
                <a:solidFill>
                  <a:srgbClr val="142850"/>
                </a:solidFill>
              </a:rPr>
              <a:t> </a:t>
            </a:r>
            <a:r>
              <a:rPr lang="en-US" i="1" dirty="0" err="1">
                <a:solidFill>
                  <a:srgbClr val="142850"/>
                </a:solidFill>
              </a:rPr>
              <a:t>pedoman</a:t>
            </a:r>
            <a:r>
              <a:rPr lang="en-US" i="1" dirty="0">
                <a:solidFill>
                  <a:srgbClr val="142850"/>
                </a:solidFill>
              </a:rPr>
              <a:t> </a:t>
            </a:r>
            <a:r>
              <a:rPr lang="en-US" i="1" dirty="0" err="1">
                <a:solidFill>
                  <a:srgbClr val="142850"/>
                </a:solidFill>
              </a:rPr>
              <a:t>halaman</a:t>
            </a:r>
            <a:r>
              <a:rPr lang="en-US" i="1" dirty="0">
                <a:solidFill>
                  <a:srgbClr val="142850"/>
                </a:solidFill>
              </a:rPr>
              <a:t> 83</a:t>
            </a:r>
          </a:p>
        </p:txBody>
      </p:sp>
      <p:pic>
        <p:nvPicPr>
          <p:cNvPr id="15" name="Picture 14">
            <a:extLst>
              <a:ext uri="{FF2B5EF4-FFF2-40B4-BE49-F238E27FC236}">
                <a16:creationId xmlns:a16="http://schemas.microsoft.com/office/drawing/2014/main" id="{0C026C9D-C2CD-456A-A39A-581FC4B24E77}"/>
              </a:ext>
            </a:extLst>
          </p:cNvPr>
          <p:cNvPicPr>
            <a:picLocks noChangeAspect="1"/>
          </p:cNvPicPr>
          <p:nvPr/>
        </p:nvPicPr>
        <p:blipFill>
          <a:blip r:embed="rId2"/>
          <a:stretch>
            <a:fillRect/>
          </a:stretch>
        </p:blipFill>
        <p:spPr>
          <a:xfrm>
            <a:off x="358815" y="1167014"/>
            <a:ext cx="11450062" cy="595914"/>
          </a:xfrm>
          <a:prstGeom prst="rect">
            <a:avLst/>
          </a:prstGeom>
          <a:ln w="28575">
            <a:solidFill>
              <a:schemeClr val="tx1"/>
            </a:solidFill>
          </a:ln>
        </p:spPr>
      </p:pic>
      <p:sp>
        <p:nvSpPr>
          <p:cNvPr id="34" name="Rectangle: Rounded Corners 33">
            <a:extLst>
              <a:ext uri="{FF2B5EF4-FFF2-40B4-BE49-F238E27FC236}">
                <a16:creationId xmlns:a16="http://schemas.microsoft.com/office/drawing/2014/main" id="{B5E3EBB7-4AC3-442C-9E8E-6CC5EBD90C98}"/>
              </a:ext>
            </a:extLst>
          </p:cNvPr>
          <p:cNvSpPr/>
          <p:nvPr/>
        </p:nvSpPr>
        <p:spPr>
          <a:xfrm>
            <a:off x="2915231" y="1962878"/>
            <a:ext cx="5767876" cy="475238"/>
          </a:xfrm>
          <a:prstGeom prst="roundRect">
            <a:avLst>
              <a:gd name="adj" fmla="val 50000"/>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40FED896-F005-4B3A-97D5-87AB5DFD0A77}"/>
              </a:ext>
            </a:extLst>
          </p:cNvPr>
          <p:cNvSpPr txBox="1"/>
          <p:nvPr/>
        </p:nvSpPr>
        <p:spPr>
          <a:xfrm>
            <a:off x="2991135" y="1993960"/>
            <a:ext cx="5616067" cy="400110"/>
          </a:xfrm>
          <a:prstGeom prst="rect">
            <a:avLst/>
          </a:prstGeom>
          <a:solidFill>
            <a:srgbClr val="EAA824"/>
          </a:solidFill>
        </p:spPr>
        <p:txBody>
          <a:bodyPr wrap="square" rtlCol="0">
            <a:spAutoFit/>
          </a:bodyPr>
          <a:lstStyle/>
          <a:p>
            <a:pPr algn="ctr"/>
            <a:r>
              <a:rPr lang="en-US" sz="2000" b="1" i="1" dirty="0">
                <a:solidFill>
                  <a:schemeClr val="bg1"/>
                </a:solidFill>
              </a:rPr>
              <a:t>Status </a:t>
            </a:r>
            <a:r>
              <a:rPr lang="en-US" sz="2000" b="1" i="1" dirty="0" err="1">
                <a:solidFill>
                  <a:schemeClr val="bg1"/>
                </a:solidFill>
              </a:rPr>
              <a:t>Hubungan</a:t>
            </a:r>
            <a:r>
              <a:rPr lang="en-US" sz="2000" b="1" i="1" dirty="0">
                <a:solidFill>
                  <a:schemeClr val="bg1"/>
                </a:solidFill>
              </a:rPr>
              <a:t> </a:t>
            </a:r>
            <a:r>
              <a:rPr lang="en-US" sz="2000" b="1" i="1" dirty="0" err="1">
                <a:solidFill>
                  <a:schemeClr val="bg1"/>
                </a:solidFill>
              </a:rPr>
              <a:t>dengan</a:t>
            </a:r>
            <a:r>
              <a:rPr lang="en-US" sz="2000" b="1" i="1" dirty="0">
                <a:solidFill>
                  <a:schemeClr val="bg1"/>
                </a:solidFill>
              </a:rPr>
              <a:t> </a:t>
            </a:r>
            <a:r>
              <a:rPr lang="en-US" sz="2000" b="1" i="1" dirty="0" err="1">
                <a:solidFill>
                  <a:schemeClr val="bg1"/>
                </a:solidFill>
              </a:rPr>
              <a:t>Kepala</a:t>
            </a:r>
            <a:r>
              <a:rPr lang="en-US" sz="2000" b="1" i="1" dirty="0">
                <a:solidFill>
                  <a:schemeClr val="bg1"/>
                </a:solidFill>
              </a:rPr>
              <a:t> </a:t>
            </a:r>
            <a:r>
              <a:rPr lang="en-US" sz="2000" b="1" i="1" dirty="0" err="1">
                <a:solidFill>
                  <a:schemeClr val="bg1"/>
                </a:solidFill>
              </a:rPr>
              <a:t>Keluarga</a:t>
            </a:r>
            <a:endParaRPr lang="en-US" sz="2000" b="1" i="1" dirty="0">
              <a:solidFill>
                <a:schemeClr val="bg1"/>
              </a:solidFill>
            </a:endParaRPr>
          </a:p>
        </p:txBody>
      </p:sp>
      <p:sp>
        <p:nvSpPr>
          <p:cNvPr id="36" name="Oval 35">
            <a:extLst>
              <a:ext uri="{FF2B5EF4-FFF2-40B4-BE49-F238E27FC236}">
                <a16:creationId xmlns:a16="http://schemas.microsoft.com/office/drawing/2014/main" id="{60FD5BA3-FDC5-40A3-A96F-EA06F297D24E}"/>
              </a:ext>
            </a:extLst>
          </p:cNvPr>
          <p:cNvSpPr/>
          <p:nvPr/>
        </p:nvSpPr>
        <p:spPr>
          <a:xfrm>
            <a:off x="357135" y="2605696"/>
            <a:ext cx="269138" cy="269138"/>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C1AF39E1-2DFD-4837-8A7D-6543992FCAA0}"/>
              </a:ext>
            </a:extLst>
          </p:cNvPr>
          <p:cNvSpPr txBox="1"/>
          <p:nvPr/>
        </p:nvSpPr>
        <p:spPr>
          <a:xfrm>
            <a:off x="778082" y="2555599"/>
            <a:ext cx="1404882" cy="369332"/>
          </a:xfrm>
          <a:prstGeom prst="rect">
            <a:avLst/>
          </a:prstGeom>
          <a:noFill/>
        </p:spPr>
        <p:txBody>
          <a:bodyPr wrap="square" rtlCol="0">
            <a:spAutoFit/>
          </a:bodyPr>
          <a:lstStyle/>
          <a:p>
            <a:r>
              <a:rPr lang="en-US" b="1" dirty="0">
                <a:solidFill>
                  <a:schemeClr val="bg1"/>
                </a:solidFill>
              </a:rPr>
              <a:t>Kode 2</a:t>
            </a:r>
          </a:p>
        </p:txBody>
      </p:sp>
      <p:sp>
        <p:nvSpPr>
          <p:cNvPr id="38" name="TextBox 37">
            <a:extLst>
              <a:ext uri="{FF2B5EF4-FFF2-40B4-BE49-F238E27FC236}">
                <a16:creationId xmlns:a16="http://schemas.microsoft.com/office/drawing/2014/main" id="{587C4008-F057-4203-B684-FEBE81A8CC48}"/>
              </a:ext>
            </a:extLst>
          </p:cNvPr>
          <p:cNvSpPr txBox="1"/>
          <p:nvPr/>
        </p:nvSpPr>
        <p:spPr>
          <a:xfrm>
            <a:off x="700478" y="3126264"/>
            <a:ext cx="4811680" cy="369332"/>
          </a:xfrm>
          <a:prstGeom prst="rect">
            <a:avLst/>
          </a:prstGeom>
          <a:noFill/>
        </p:spPr>
        <p:txBody>
          <a:bodyPr wrap="square">
            <a:spAutoFit/>
          </a:bodyPr>
          <a:lstStyle/>
          <a:p>
            <a:r>
              <a:rPr lang="it-IT" b="1" dirty="0">
                <a:solidFill>
                  <a:srgbClr val="FFFF00"/>
                </a:solidFill>
              </a:rPr>
              <a:t>Suami/Istri </a:t>
            </a:r>
            <a:r>
              <a:rPr lang="it-IT" dirty="0">
                <a:solidFill>
                  <a:schemeClr val="bg1"/>
                </a:solidFill>
              </a:rPr>
              <a:t>adalah pasangan dari kepala keluarga</a:t>
            </a:r>
            <a:endParaRPr lang="en-US" dirty="0">
              <a:solidFill>
                <a:schemeClr val="bg1"/>
              </a:solidFill>
            </a:endParaRPr>
          </a:p>
        </p:txBody>
      </p:sp>
      <p:sp>
        <p:nvSpPr>
          <p:cNvPr id="39" name="Rectangle: Rounded Corners 38">
            <a:extLst>
              <a:ext uri="{FF2B5EF4-FFF2-40B4-BE49-F238E27FC236}">
                <a16:creationId xmlns:a16="http://schemas.microsoft.com/office/drawing/2014/main" id="{26DE46B2-1E73-456E-AE7C-F38CDD8DAE9C}"/>
              </a:ext>
            </a:extLst>
          </p:cNvPr>
          <p:cNvSpPr/>
          <p:nvPr/>
        </p:nvSpPr>
        <p:spPr>
          <a:xfrm>
            <a:off x="-222447" y="3042415"/>
            <a:ext cx="5734604" cy="548640"/>
          </a:xfrm>
          <a:prstGeom prst="roundRect">
            <a:avLst>
              <a:gd name="adj" fmla="val 4520"/>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2C352C6A-FE5D-4931-91ED-3A2762865453}"/>
              </a:ext>
            </a:extLst>
          </p:cNvPr>
          <p:cNvSpPr txBox="1"/>
          <p:nvPr/>
        </p:nvSpPr>
        <p:spPr>
          <a:xfrm>
            <a:off x="4160937" y="354640"/>
            <a:ext cx="442750" cy="369332"/>
          </a:xfrm>
          <a:prstGeom prst="rect">
            <a:avLst/>
          </a:prstGeom>
          <a:noFill/>
        </p:spPr>
        <p:txBody>
          <a:bodyPr wrap="none" rtlCol="0">
            <a:spAutoFit/>
          </a:bodyPr>
          <a:lstStyle/>
          <a:p>
            <a:r>
              <a:rPr lang="en-US" dirty="0">
                <a:solidFill>
                  <a:schemeClr val="bg1"/>
                </a:solidFill>
              </a:rPr>
              <a:t>[2]</a:t>
            </a:r>
          </a:p>
        </p:txBody>
      </p:sp>
      <p:sp>
        <p:nvSpPr>
          <p:cNvPr id="29" name="Oval 28">
            <a:extLst>
              <a:ext uri="{FF2B5EF4-FFF2-40B4-BE49-F238E27FC236}">
                <a16:creationId xmlns:a16="http://schemas.microsoft.com/office/drawing/2014/main" id="{38BFB28A-5265-4CD2-B93C-69236F367D75}"/>
              </a:ext>
            </a:extLst>
          </p:cNvPr>
          <p:cNvSpPr/>
          <p:nvPr/>
        </p:nvSpPr>
        <p:spPr>
          <a:xfrm>
            <a:off x="357134" y="3738768"/>
            <a:ext cx="269138" cy="269138"/>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8F498F04-74EB-47BB-8CEB-49A070CCCA69}"/>
              </a:ext>
            </a:extLst>
          </p:cNvPr>
          <p:cNvSpPr txBox="1"/>
          <p:nvPr/>
        </p:nvSpPr>
        <p:spPr>
          <a:xfrm>
            <a:off x="778081" y="3688671"/>
            <a:ext cx="1404882" cy="369332"/>
          </a:xfrm>
          <a:prstGeom prst="rect">
            <a:avLst/>
          </a:prstGeom>
          <a:noFill/>
        </p:spPr>
        <p:txBody>
          <a:bodyPr wrap="square" rtlCol="0">
            <a:spAutoFit/>
          </a:bodyPr>
          <a:lstStyle/>
          <a:p>
            <a:r>
              <a:rPr lang="en-US" b="1" dirty="0">
                <a:solidFill>
                  <a:schemeClr val="bg1"/>
                </a:solidFill>
              </a:rPr>
              <a:t>Kode 3</a:t>
            </a:r>
          </a:p>
        </p:txBody>
      </p:sp>
      <p:sp>
        <p:nvSpPr>
          <p:cNvPr id="31" name="TextBox 30">
            <a:extLst>
              <a:ext uri="{FF2B5EF4-FFF2-40B4-BE49-F238E27FC236}">
                <a16:creationId xmlns:a16="http://schemas.microsoft.com/office/drawing/2014/main" id="{9C4C42D5-A916-4972-B650-9BC3B5DBE4EB}"/>
              </a:ext>
            </a:extLst>
          </p:cNvPr>
          <p:cNvSpPr txBox="1"/>
          <p:nvPr/>
        </p:nvSpPr>
        <p:spPr>
          <a:xfrm>
            <a:off x="700477" y="4220699"/>
            <a:ext cx="4811680" cy="646331"/>
          </a:xfrm>
          <a:prstGeom prst="rect">
            <a:avLst/>
          </a:prstGeom>
          <a:noFill/>
        </p:spPr>
        <p:txBody>
          <a:bodyPr wrap="square">
            <a:spAutoFit/>
          </a:bodyPr>
          <a:lstStyle/>
          <a:p>
            <a:r>
              <a:rPr lang="it-IT" b="1" dirty="0">
                <a:solidFill>
                  <a:srgbClr val="FFFF00"/>
                </a:solidFill>
              </a:rPr>
              <a:t>Anak, </a:t>
            </a:r>
            <a:r>
              <a:rPr lang="it-IT" dirty="0">
                <a:solidFill>
                  <a:schemeClr val="bg1"/>
                </a:solidFill>
              </a:rPr>
              <a:t>mencakup anak kandung, anak tiri, atau anak angkat dari kepala keluarga</a:t>
            </a:r>
            <a:endParaRPr lang="en-US" dirty="0">
              <a:solidFill>
                <a:schemeClr val="bg1"/>
              </a:solidFill>
            </a:endParaRPr>
          </a:p>
        </p:txBody>
      </p:sp>
      <p:sp>
        <p:nvSpPr>
          <p:cNvPr id="32" name="Rectangle: Rounded Corners 31">
            <a:extLst>
              <a:ext uri="{FF2B5EF4-FFF2-40B4-BE49-F238E27FC236}">
                <a16:creationId xmlns:a16="http://schemas.microsoft.com/office/drawing/2014/main" id="{4CAF158C-4CD1-4263-85C3-81E741B28D57}"/>
              </a:ext>
            </a:extLst>
          </p:cNvPr>
          <p:cNvSpPr/>
          <p:nvPr/>
        </p:nvSpPr>
        <p:spPr>
          <a:xfrm>
            <a:off x="-222448" y="4175487"/>
            <a:ext cx="5734604" cy="741946"/>
          </a:xfrm>
          <a:prstGeom prst="roundRect">
            <a:avLst>
              <a:gd name="adj" fmla="val 4520"/>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A373DD3F-0E07-4E14-B832-C93AAF14D1C0}"/>
              </a:ext>
            </a:extLst>
          </p:cNvPr>
          <p:cNvSpPr/>
          <p:nvPr/>
        </p:nvSpPr>
        <p:spPr>
          <a:xfrm>
            <a:off x="357134" y="5052069"/>
            <a:ext cx="269138" cy="269138"/>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AC119E22-EB31-4313-A2D5-1F2A2448EA22}"/>
              </a:ext>
            </a:extLst>
          </p:cNvPr>
          <p:cNvSpPr txBox="1"/>
          <p:nvPr/>
        </p:nvSpPr>
        <p:spPr>
          <a:xfrm>
            <a:off x="778081" y="5001972"/>
            <a:ext cx="1404882" cy="369332"/>
          </a:xfrm>
          <a:prstGeom prst="rect">
            <a:avLst/>
          </a:prstGeom>
          <a:noFill/>
        </p:spPr>
        <p:txBody>
          <a:bodyPr wrap="square" rtlCol="0">
            <a:spAutoFit/>
          </a:bodyPr>
          <a:lstStyle/>
          <a:p>
            <a:r>
              <a:rPr lang="en-US" b="1" dirty="0">
                <a:solidFill>
                  <a:schemeClr val="bg1"/>
                </a:solidFill>
              </a:rPr>
              <a:t>Kode 4</a:t>
            </a:r>
          </a:p>
        </p:txBody>
      </p:sp>
      <p:sp>
        <p:nvSpPr>
          <p:cNvPr id="41" name="TextBox 40">
            <a:extLst>
              <a:ext uri="{FF2B5EF4-FFF2-40B4-BE49-F238E27FC236}">
                <a16:creationId xmlns:a16="http://schemas.microsoft.com/office/drawing/2014/main" id="{C1C21C55-ECB6-4EE0-8265-A6AFDC7854FF}"/>
              </a:ext>
            </a:extLst>
          </p:cNvPr>
          <p:cNvSpPr txBox="1"/>
          <p:nvPr/>
        </p:nvSpPr>
        <p:spPr>
          <a:xfrm>
            <a:off x="700477" y="5534000"/>
            <a:ext cx="4811680" cy="646331"/>
          </a:xfrm>
          <a:prstGeom prst="rect">
            <a:avLst/>
          </a:prstGeom>
          <a:noFill/>
        </p:spPr>
        <p:txBody>
          <a:bodyPr wrap="square">
            <a:spAutoFit/>
          </a:bodyPr>
          <a:lstStyle/>
          <a:p>
            <a:r>
              <a:rPr lang="it-IT" b="1" dirty="0">
                <a:solidFill>
                  <a:srgbClr val="FFFF00"/>
                </a:solidFill>
              </a:rPr>
              <a:t>Menantu</a:t>
            </a:r>
            <a:r>
              <a:rPr lang="it-IT" b="1" dirty="0">
                <a:solidFill>
                  <a:schemeClr val="bg1"/>
                </a:solidFill>
              </a:rPr>
              <a:t> </a:t>
            </a:r>
            <a:r>
              <a:rPr lang="it-IT" dirty="0">
                <a:solidFill>
                  <a:schemeClr val="bg1"/>
                </a:solidFill>
              </a:rPr>
              <a:t>adalah suami/istri/pasangan dari anak kandung, anak tiri atau anak adopsi/angkat</a:t>
            </a:r>
            <a:endParaRPr lang="en-US" dirty="0">
              <a:solidFill>
                <a:schemeClr val="bg1"/>
              </a:solidFill>
            </a:endParaRPr>
          </a:p>
        </p:txBody>
      </p:sp>
      <p:sp>
        <p:nvSpPr>
          <p:cNvPr id="42" name="Rectangle: Rounded Corners 41">
            <a:extLst>
              <a:ext uri="{FF2B5EF4-FFF2-40B4-BE49-F238E27FC236}">
                <a16:creationId xmlns:a16="http://schemas.microsoft.com/office/drawing/2014/main" id="{0B5EFE04-7181-4080-9E60-1F33C3B799DF}"/>
              </a:ext>
            </a:extLst>
          </p:cNvPr>
          <p:cNvSpPr/>
          <p:nvPr/>
        </p:nvSpPr>
        <p:spPr>
          <a:xfrm>
            <a:off x="-222448" y="5488788"/>
            <a:ext cx="5734604" cy="741946"/>
          </a:xfrm>
          <a:prstGeom prst="roundRect">
            <a:avLst>
              <a:gd name="adj" fmla="val 4520"/>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70EDB393-2AE5-455E-9C05-537BD8FAFBF9}"/>
              </a:ext>
            </a:extLst>
          </p:cNvPr>
          <p:cNvSpPr/>
          <p:nvPr/>
        </p:nvSpPr>
        <p:spPr>
          <a:xfrm>
            <a:off x="6731392" y="2605696"/>
            <a:ext cx="269138" cy="269138"/>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CD3C9DC3-04BE-4626-A03D-6AA454CF6407}"/>
              </a:ext>
            </a:extLst>
          </p:cNvPr>
          <p:cNvSpPr txBox="1"/>
          <p:nvPr/>
        </p:nvSpPr>
        <p:spPr>
          <a:xfrm>
            <a:off x="7152339" y="2555599"/>
            <a:ext cx="1404882" cy="369332"/>
          </a:xfrm>
          <a:prstGeom prst="rect">
            <a:avLst/>
          </a:prstGeom>
          <a:noFill/>
        </p:spPr>
        <p:txBody>
          <a:bodyPr wrap="square" rtlCol="0">
            <a:spAutoFit/>
          </a:bodyPr>
          <a:lstStyle/>
          <a:p>
            <a:r>
              <a:rPr lang="en-US" b="1" dirty="0">
                <a:solidFill>
                  <a:schemeClr val="bg1"/>
                </a:solidFill>
              </a:rPr>
              <a:t>Kode 5</a:t>
            </a:r>
          </a:p>
        </p:txBody>
      </p:sp>
      <p:sp>
        <p:nvSpPr>
          <p:cNvPr id="45" name="TextBox 44">
            <a:extLst>
              <a:ext uri="{FF2B5EF4-FFF2-40B4-BE49-F238E27FC236}">
                <a16:creationId xmlns:a16="http://schemas.microsoft.com/office/drawing/2014/main" id="{4D228908-E439-4EC8-9E76-008E6B383275}"/>
              </a:ext>
            </a:extLst>
          </p:cNvPr>
          <p:cNvSpPr txBox="1"/>
          <p:nvPr/>
        </p:nvSpPr>
        <p:spPr>
          <a:xfrm>
            <a:off x="7074735" y="3126264"/>
            <a:ext cx="4811680" cy="646331"/>
          </a:xfrm>
          <a:prstGeom prst="rect">
            <a:avLst/>
          </a:prstGeom>
          <a:noFill/>
        </p:spPr>
        <p:txBody>
          <a:bodyPr wrap="square">
            <a:spAutoFit/>
          </a:bodyPr>
          <a:lstStyle/>
          <a:p>
            <a:r>
              <a:rPr lang="it-IT" b="1" dirty="0">
                <a:solidFill>
                  <a:srgbClr val="FFFF00"/>
                </a:solidFill>
              </a:rPr>
              <a:t>Cucu </a:t>
            </a:r>
            <a:r>
              <a:rPr lang="it-IT" dirty="0">
                <a:solidFill>
                  <a:schemeClr val="bg1"/>
                </a:solidFill>
              </a:rPr>
              <a:t>adalah anak dari anak kandung, anak tiri, atau anak adopsi/angkat;</a:t>
            </a:r>
          </a:p>
        </p:txBody>
      </p:sp>
      <p:sp>
        <p:nvSpPr>
          <p:cNvPr id="54" name="Rectangle: Rounded Corners 53">
            <a:extLst>
              <a:ext uri="{FF2B5EF4-FFF2-40B4-BE49-F238E27FC236}">
                <a16:creationId xmlns:a16="http://schemas.microsoft.com/office/drawing/2014/main" id="{7B13DF68-BCE8-4D08-BC42-D5D97B7DDFA5}"/>
              </a:ext>
            </a:extLst>
          </p:cNvPr>
          <p:cNvSpPr/>
          <p:nvPr/>
        </p:nvSpPr>
        <p:spPr>
          <a:xfrm>
            <a:off x="6884620" y="3042414"/>
            <a:ext cx="5734604" cy="815433"/>
          </a:xfrm>
          <a:prstGeom prst="roundRect">
            <a:avLst>
              <a:gd name="adj" fmla="val 4520"/>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A0709A0F-C6FD-4BC8-BC79-E8DC4CBB447B}"/>
              </a:ext>
            </a:extLst>
          </p:cNvPr>
          <p:cNvSpPr/>
          <p:nvPr/>
        </p:nvSpPr>
        <p:spPr>
          <a:xfrm>
            <a:off x="6731391" y="4331196"/>
            <a:ext cx="269138" cy="269138"/>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2B120299-CDAE-4678-A114-88245FCBBD60}"/>
              </a:ext>
            </a:extLst>
          </p:cNvPr>
          <p:cNvSpPr txBox="1"/>
          <p:nvPr/>
        </p:nvSpPr>
        <p:spPr>
          <a:xfrm>
            <a:off x="7152338" y="4281099"/>
            <a:ext cx="1404882" cy="369332"/>
          </a:xfrm>
          <a:prstGeom prst="rect">
            <a:avLst/>
          </a:prstGeom>
          <a:noFill/>
        </p:spPr>
        <p:txBody>
          <a:bodyPr wrap="square" rtlCol="0">
            <a:spAutoFit/>
          </a:bodyPr>
          <a:lstStyle/>
          <a:p>
            <a:r>
              <a:rPr lang="en-US" b="1" dirty="0">
                <a:solidFill>
                  <a:schemeClr val="bg1"/>
                </a:solidFill>
              </a:rPr>
              <a:t>Kode 6</a:t>
            </a:r>
          </a:p>
        </p:txBody>
      </p:sp>
      <p:sp>
        <p:nvSpPr>
          <p:cNvPr id="57" name="TextBox 56">
            <a:extLst>
              <a:ext uri="{FF2B5EF4-FFF2-40B4-BE49-F238E27FC236}">
                <a16:creationId xmlns:a16="http://schemas.microsoft.com/office/drawing/2014/main" id="{65137800-2C40-4960-B5A5-D81F60F78A36}"/>
              </a:ext>
            </a:extLst>
          </p:cNvPr>
          <p:cNvSpPr txBox="1"/>
          <p:nvPr/>
        </p:nvSpPr>
        <p:spPr>
          <a:xfrm>
            <a:off x="7074734" y="4813127"/>
            <a:ext cx="4811680" cy="923330"/>
          </a:xfrm>
          <a:prstGeom prst="rect">
            <a:avLst/>
          </a:prstGeom>
          <a:noFill/>
        </p:spPr>
        <p:txBody>
          <a:bodyPr wrap="square">
            <a:spAutoFit/>
          </a:bodyPr>
          <a:lstStyle/>
          <a:p>
            <a:r>
              <a:rPr lang="it-IT" b="1" dirty="0">
                <a:solidFill>
                  <a:srgbClr val="FFFF00"/>
                </a:solidFill>
              </a:rPr>
              <a:t>Orang tua/mertua, </a:t>
            </a:r>
            <a:r>
              <a:rPr lang="it-IT" dirty="0">
                <a:solidFill>
                  <a:schemeClr val="bg1"/>
                </a:solidFill>
              </a:rPr>
              <a:t>yaitu ayah atau ibu dari Kepala Keluarga atau bapak/ibu dari istri/suami/pasangan Kepala Keluarga;</a:t>
            </a:r>
            <a:endParaRPr lang="en-US" dirty="0">
              <a:solidFill>
                <a:schemeClr val="bg1"/>
              </a:solidFill>
            </a:endParaRPr>
          </a:p>
        </p:txBody>
      </p:sp>
      <p:sp>
        <p:nvSpPr>
          <p:cNvPr id="58" name="Rectangle: Rounded Corners 57">
            <a:extLst>
              <a:ext uri="{FF2B5EF4-FFF2-40B4-BE49-F238E27FC236}">
                <a16:creationId xmlns:a16="http://schemas.microsoft.com/office/drawing/2014/main" id="{30D0CDEE-D6AB-4304-A43A-DD43CBCFEC21}"/>
              </a:ext>
            </a:extLst>
          </p:cNvPr>
          <p:cNvSpPr/>
          <p:nvPr/>
        </p:nvSpPr>
        <p:spPr>
          <a:xfrm>
            <a:off x="6884619" y="4767914"/>
            <a:ext cx="5734604" cy="1156367"/>
          </a:xfrm>
          <a:prstGeom prst="roundRect">
            <a:avLst>
              <a:gd name="adj" fmla="val 4520"/>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59217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17A87"/>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313FC13-CC43-F71D-44C8-80E1FE95B12E}"/>
              </a:ext>
            </a:extLst>
          </p:cNvPr>
          <p:cNvSpPr/>
          <p:nvPr/>
        </p:nvSpPr>
        <p:spPr>
          <a:xfrm>
            <a:off x="4618299" y="130088"/>
            <a:ext cx="7573701" cy="440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5C7E3E1-3D4C-5861-0A0A-8850109E81D1}"/>
              </a:ext>
            </a:extLst>
          </p:cNvPr>
          <p:cNvSpPr>
            <a:spLocks noGrp="1"/>
          </p:cNvSpPr>
          <p:nvPr>
            <p:ph type="sldNum" sz="quarter" idx="12"/>
          </p:nvPr>
        </p:nvSpPr>
        <p:spPr/>
        <p:txBody>
          <a:bodyPr/>
          <a:lstStyle/>
          <a:p>
            <a:fld id="{CC654CF9-303B-454A-8191-95AAB032BDB2}" type="slidenum">
              <a:rPr lang="en-US" smtClean="0"/>
              <a:pPr/>
              <a:t>16</a:t>
            </a:fld>
            <a:endParaRPr lang="en-US" dirty="0"/>
          </a:p>
        </p:txBody>
      </p:sp>
      <p:grpSp>
        <p:nvGrpSpPr>
          <p:cNvPr id="3" name="Group 2">
            <a:extLst>
              <a:ext uri="{FF2B5EF4-FFF2-40B4-BE49-F238E27FC236}">
                <a16:creationId xmlns:a16="http://schemas.microsoft.com/office/drawing/2014/main" id="{B3CD6C78-0F2D-37F2-55F8-E717A21537C5}"/>
              </a:ext>
            </a:extLst>
          </p:cNvPr>
          <p:cNvGrpSpPr/>
          <p:nvPr/>
        </p:nvGrpSpPr>
        <p:grpSpPr>
          <a:xfrm>
            <a:off x="-659757" y="95126"/>
            <a:ext cx="437309" cy="3187665"/>
            <a:chOff x="-659757" y="95126"/>
            <a:chExt cx="437309" cy="3187665"/>
          </a:xfrm>
        </p:grpSpPr>
        <p:sp>
          <p:nvSpPr>
            <p:cNvPr id="4" name="Rectangle 3">
              <a:extLst>
                <a:ext uri="{FF2B5EF4-FFF2-40B4-BE49-F238E27FC236}">
                  <a16:creationId xmlns:a16="http://schemas.microsoft.com/office/drawing/2014/main" id="{58435607-5E0E-67FC-38E1-27930E57E910}"/>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67CE726-3D26-45C0-6304-F092A4393364}"/>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E7FCD8-7F08-25F6-D0C9-D46514CECB84}"/>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EA92A3-2202-C749-E9AB-C306275778CD}"/>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993C5D-0FE6-BBBF-9CC7-4FE2C2EE43DC}"/>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Shape 8">
            <a:extLst>
              <a:ext uri="{FF2B5EF4-FFF2-40B4-BE49-F238E27FC236}">
                <a16:creationId xmlns:a16="http://schemas.microsoft.com/office/drawing/2014/main" id="{05E55D45-58CC-CB11-F2E9-022C72AB0E82}"/>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4A769A74-EF9D-3258-8368-B6932DC26572}"/>
              </a:ext>
            </a:extLst>
          </p:cNvPr>
          <p:cNvSpPr txBox="1"/>
          <p:nvPr/>
        </p:nvSpPr>
        <p:spPr>
          <a:xfrm>
            <a:off x="358815" y="130088"/>
            <a:ext cx="3956724"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409</a:t>
            </a:r>
          </a:p>
        </p:txBody>
      </p:sp>
      <p:sp>
        <p:nvSpPr>
          <p:cNvPr id="12" name="TextBox 11">
            <a:extLst>
              <a:ext uri="{FF2B5EF4-FFF2-40B4-BE49-F238E27FC236}">
                <a16:creationId xmlns:a16="http://schemas.microsoft.com/office/drawing/2014/main" id="{1F39C01B-1B0C-C732-9C1A-A4A772C2B3D2}"/>
              </a:ext>
            </a:extLst>
          </p:cNvPr>
          <p:cNvSpPr txBox="1"/>
          <p:nvPr/>
        </p:nvSpPr>
        <p:spPr>
          <a:xfrm>
            <a:off x="8542117" y="141663"/>
            <a:ext cx="3220497" cy="369332"/>
          </a:xfrm>
          <a:prstGeom prst="rect">
            <a:avLst/>
          </a:prstGeom>
          <a:noFill/>
        </p:spPr>
        <p:txBody>
          <a:bodyPr wrap="none" rtlCol="0">
            <a:spAutoFit/>
          </a:bodyPr>
          <a:lstStyle/>
          <a:p>
            <a:r>
              <a:rPr lang="en-US" i="1" dirty="0" err="1">
                <a:solidFill>
                  <a:srgbClr val="142850"/>
                </a:solidFill>
              </a:rPr>
              <a:t>lihat</a:t>
            </a:r>
            <a:r>
              <a:rPr lang="en-US" i="1" dirty="0">
                <a:solidFill>
                  <a:srgbClr val="142850"/>
                </a:solidFill>
              </a:rPr>
              <a:t> </a:t>
            </a:r>
            <a:r>
              <a:rPr lang="en-US" i="1" dirty="0" err="1">
                <a:solidFill>
                  <a:srgbClr val="142850"/>
                </a:solidFill>
              </a:rPr>
              <a:t>buku</a:t>
            </a:r>
            <a:r>
              <a:rPr lang="en-US" i="1" dirty="0">
                <a:solidFill>
                  <a:srgbClr val="142850"/>
                </a:solidFill>
              </a:rPr>
              <a:t> </a:t>
            </a:r>
            <a:r>
              <a:rPr lang="en-US" i="1" dirty="0" err="1">
                <a:solidFill>
                  <a:srgbClr val="142850"/>
                </a:solidFill>
              </a:rPr>
              <a:t>pedoman</a:t>
            </a:r>
            <a:r>
              <a:rPr lang="en-US" i="1" dirty="0">
                <a:solidFill>
                  <a:srgbClr val="142850"/>
                </a:solidFill>
              </a:rPr>
              <a:t> </a:t>
            </a:r>
            <a:r>
              <a:rPr lang="en-US" i="1" dirty="0" err="1">
                <a:solidFill>
                  <a:srgbClr val="142850"/>
                </a:solidFill>
              </a:rPr>
              <a:t>halaman</a:t>
            </a:r>
            <a:r>
              <a:rPr lang="en-US" i="1" dirty="0">
                <a:solidFill>
                  <a:srgbClr val="142850"/>
                </a:solidFill>
              </a:rPr>
              <a:t> 83</a:t>
            </a:r>
          </a:p>
        </p:txBody>
      </p:sp>
      <p:pic>
        <p:nvPicPr>
          <p:cNvPr id="15" name="Picture 14">
            <a:extLst>
              <a:ext uri="{FF2B5EF4-FFF2-40B4-BE49-F238E27FC236}">
                <a16:creationId xmlns:a16="http://schemas.microsoft.com/office/drawing/2014/main" id="{0C026C9D-C2CD-456A-A39A-581FC4B24E77}"/>
              </a:ext>
            </a:extLst>
          </p:cNvPr>
          <p:cNvPicPr>
            <a:picLocks noChangeAspect="1"/>
          </p:cNvPicPr>
          <p:nvPr/>
        </p:nvPicPr>
        <p:blipFill>
          <a:blip r:embed="rId2"/>
          <a:stretch>
            <a:fillRect/>
          </a:stretch>
        </p:blipFill>
        <p:spPr>
          <a:xfrm>
            <a:off x="348975" y="974499"/>
            <a:ext cx="11450062" cy="595914"/>
          </a:xfrm>
          <a:prstGeom prst="rect">
            <a:avLst/>
          </a:prstGeom>
          <a:ln w="28575">
            <a:solidFill>
              <a:schemeClr val="tx1"/>
            </a:solidFill>
          </a:ln>
        </p:spPr>
      </p:pic>
      <p:sp>
        <p:nvSpPr>
          <p:cNvPr id="34" name="Rectangle: Rounded Corners 33">
            <a:extLst>
              <a:ext uri="{FF2B5EF4-FFF2-40B4-BE49-F238E27FC236}">
                <a16:creationId xmlns:a16="http://schemas.microsoft.com/office/drawing/2014/main" id="{B5E3EBB7-4AC3-442C-9E8E-6CC5EBD90C98}"/>
              </a:ext>
            </a:extLst>
          </p:cNvPr>
          <p:cNvSpPr/>
          <p:nvPr/>
        </p:nvSpPr>
        <p:spPr>
          <a:xfrm>
            <a:off x="2874398" y="1669292"/>
            <a:ext cx="5767876" cy="445955"/>
          </a:xfrm>
          <a:prstGeom prst="roundRect">
            <a:avLst>
              <a:gd name="adj" fmla="val 50000"/>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40FED896-F005-4B3A-97D5-87AB5DFD0A77}"/>
              </a:ext>
            </a:extLst>
          </p:cNvPr>
          <p:cNvSpPr txBox="1"/>
          <p:nvPr/>
        </p:nvSpPr>
        <p:spPr>
          <a:xfrm>
            <a:off x="2950302" y="1687026"/>
            <a:ext cx="5616067" cy="400110"/>
          </a:xfrm>
          <a:prstGeom prst="rect">
            <a:avLst/>
          </a:prstGeom>
          <a:noFill/>
        </p:spPr>
        <p:txBody>
          <a:bodyPr wrap="square" rtlCol="0">
            <a:spAutoFit/>
          </a:bodyPr>
          <a:lstStyle/>
          <a:p>
            <a:pPr algn="ctr"/>
            <a:r>
              <a:rPr lang="en-US" sz="2000" b="1" i="1" dirty="0">
                <a:solidFill>
                  <a:schemeClr val="bg1"/>
                </a:solidFill>
              </a:rPr>
              <a:t>Status </a:t>
            </a:r>
            <a:r>
              <a:rPr lang="en-US" sz="2000" b="1" i="1" dirty="0" err="1">
                <a:solidFill>
                  <a:schemeClr val="bg1"/>
                </a:solidFill>
              </a:rPr>
              <a:t>Hubungan</a:t>
            </a:r>
            <a:r>
              <a:rPr lang="en-US" sz="2000" b="1" i="1" dirty="0">
                <a:solidFill>
                  <a:schemeClr val="bg1"/>
                </a:solidFill>
              </a:rPr>
              <a:t> </a:t>
            </a:r>
            <a:r>
              <a:rPr lang="en-US" sz="2000" b="1" i="1" dirty="0" err="1">
                <a:solidFill>
                  <a:schemeClr val="bg1"/>
                </a:solidFill>
              </a:rPr>
              <a:t>dengan</a:t>
            </a:r>
            <a:r>
              <a:rPr lang="en-US" sz="2000" b="1" i="1" dirty="0">
                <a:solidFill>
                  <a:schemeClr val="bg1"/>
                </a:solidFill>
              </a:rPr>
              <a:t> </a:t>
            </a:r>
            <a:r>
              <a:rPr lang="en-US" sz="2000" b="1" i="1" dirty="0" err="1">
                <a:solidFill>
                  <a:schemeClr val="bg1"/>
                </a:solidFill>
              </a:rPr>
              <a:t>Kepala</a:t>
            </a:r>
            <a:r>
              <a:rPr lang="en-US" sz="2000" b="1" i="1" dirty="0">
                <a:solidFill>
                  <a:schemeClr val="bg1"/>
                </a:solidFill>
              </a:rPr>
              <a:t> </a:t>
            </a:r>
            <a:r>
              <a:rPr lang="en-US" sz="2000" b="1" i="1" dirty="0" err="1">
                <a:solidFill>
                  <a:schemeClr val="bg1"/>
                </a:solidFill>
              </a:rPr>
              <a:t>Keluarga</a:t>
            </a:r>
            <a:endParaRPr lang="en-US" sz="2000" b="1" i="1" dirty="0">
              <a:solidFill>
                <a:schemeClr val="bg1"/>
              </a:solidFill>
            </a:endParaRPr>
          </a:p>
        </p:txBody>
      </p:sp>
      <p:sp>
        <p:nvSpPr>
          <p:cNvPr id="36" name="Oval 35">
            <a:extLst>
              <a:ext uri="{FF2B5EF4-FFF2-40B4-BE49-F238E27FC236}">
                <a16:creationId xmlns:a16="http://schemas.microsoft.com/office/drawing/2014/main" id="{60FD5BA3-FDC5-40A3-A96F-EA06F297D24E}"/>
              </a:ext>
            </a:extLst>
          </p:cNvPr>
          <p:cNvSpPr/>
          <p:nvPr/>
        </p:nvSpPr>
        <p:spPr>
          <a:xfrm>
            <a:off x="358815" y="1961748"/>
            <a:ext cx="269138" cy="269138"/>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C1AF39E1-2DFD-4837-8A7D-6543992FCAA0}"/>
              </a:ext>
            </a:extLst>
          </p:cNvPr>
          <p:cNvSpPr txBox="1"/>
          <p:nvPr/>
        </p:nvSpPr>
        <p:spPr>
          <a:xfrm>
            <a:off x="779762" y="1911651"/>
            <a:ext cx="1404882" cy="369332"/>
          </a:xfrm>
          <a:prstGeom prst="rect">
            <a:avLst/>
          </a:prstGeom>
          <a:noFill/>
        </p:spPr>
        <p:txBody>
          <a:bodyPr wrap="square" rtlCol="0">
            <a:spAutoFit/>
          </a:bodyPr>
          <a:lstStyle/>
          <a:p>
            <a:r>
              <a:rPr lang="en-US" b="1" dirty="0">
                <a:solidFill>
                  <a:schemeClr val="bg1"/>
                </a:solidFill>
              </a:rPr>
              <a:t>Kode 7</a:t>
            </a:r>
          </a:p>
        </p:txBody>
      </p:sp>
      <p:sp>
        <p:nvSpPr>
          <p:cNvPr id="38" name="TextBox 37">
            <a:extLst>
              <a:ext uri="{FF2B5EF4-FFF2-40B4-BE49-F238E27FC236}">
                <a16:creationId xmlns:a16="http://schemas.microsoft.com/office/drawing/2014/main" id="{587C4008-F057-4203-B684-FEBE81A8CC48}"/>
              </a:ext>
            </a:extLst>
          </p:cNvPr>
          <p:cNvSpPr txBox="1"/>
          <p:nvPr/>
        </p:nvSpPr>
        <p:spPr>
          <a:xfrm>
            <a:off x="291027" y="2459271"/>
            <a:ext cx="11171170" cy="2185214"/>
          </a:xfrm>
          <a:prstGeom prst="rect">
            <a:avLst/>
          </a:prstGeom>
          <a:noFill/>
        </p:spPr>
        <p:txBody>
          <a:bodyPr wrap="square">
            <a:spAutoFit/>
          </a:bodyPr>
          <a:lstStyle/>
          <a:p>
            <a:r>
              <a:rPr lang="it-IT" sz="1700" b="1" dirty="0">
                <a:solidFill>
                  <a:srgbClr val="FFFF00"/>
                </a:solidFill>
              </a:rPr>
              <a:t>Pembantu/sopir</a:t>
            </a:r>
            <a:r>
              <a:rPr lang="it-IT" sz="1700" b="1" dirty="0">
                <a:solidFill>
                  <a:schemeClr val="bg1"/>
                </a:solidFill>
              </a:rPr>
              <a:t> </a:t>
            </a:r>
            <a:r>
              <a:rPr lang="it-IT" sz="1700" dirty="0">
                <a:solidFill>
                  <a:schemeClr val="bg1"/>
                </a:solidFill>
              </a:rPr>
              <a:t>adalah orang yang bekerja sebagai pembantu atau asisten keluarga, sopir, tukang kebun termasuk satpam yang menginap/tinggal dan makan di keluarga responden tersebut dengan menerima upah/gaji baik berupa uang maupun barang. Termasuk pembantu:</a:t>
            </a:r>
          </a:p>
          <a:p>
            <a:pPr marL="342900" indent="-342900">
              <a:buFont typeface="+mj-lt"/>
              <a:buAutoNum type="alphaLcPeriod"/>
            </a:pPr>
            <a:r>
              <a:rPr lang="it-IT" sz="1700" dirty="0">
                <a:solidFill>
                  <a:schemeClr val="bg1"/>
                </a:solidFill>
              </a:rPr>
              <a:t>Famili yang dipekerjakan sebagai pembantu (menerima upah/gaji) dianggap sebagai pembantu rumah tangga.</a:t>
            </a:r>
          </a:p>
          <a:p>
            <a:pPr marL="342900" indent="-342900">
              <a:buFont typeface="+mj-lt"/>
              <a:buAutoNum type="alphaLcPeriod"/>
            </a:pPr>
            <a:r>
              <a:rPr lang="it-IT" sz="1700" dirty="0">
                <a:solidFill>
                  <a:schemeClr val="bg1"/>
                </a:solidFill>
              </a:rPr>
              <a:t>Tukang kebun yang menjadi Anggota Keluarga majikan (makan dan menginap di rumah majikan), maka dicatat sebagai pembantu.</a:t>
            </a:r>
          </a:p>
          <a:p>
            <a:pPr marL="342900" indent="-342900">
              <a:buFont typeface="+mj-lt"/>
              <a:buAutoNum type="alphaLcPeriod"/>
            </a:pPr>
            <a:r>
              <a:rPr lang="it-IT" sz="1700" dirty="0">
                <a:solidFill>
                  <a:schemeClr val="bg1"/>
                </a:solidFill>
              </a:rPr>
              <a:t>Anak pembantu yang ikut tinggal di dalam keluarga, apabila diperlakukan sebagai pembantu, status hubungan dengan KRT dicatat sebagai pembantu. Apabila anak tersebut tidak diperlakukan sebagai pembantu, maka dicatat sebagai lainnya.</a:t>
            </a:r>
          </a:p>
        </p:txBody>
      </p:sp>
      <p:sp>
        <p:nvSpPr>
          <p:cNvPr id="39" name="Rectangle: Rounded Corners 38">
            <a:extLst>
              <a:ext uri="{FF2B5EF4-FFF2-40B4-BE49-F238E27FC236}">
                <a16:creationId xmlns:a16="http://schemas.microsoft.com/office/drawing/2014/main" id="{26DE46B2-1E73-456E-AE7C-F38CDD8DAE9C}"/>
              </a:ext>
            </a:extLst>
          </p:cNvPr>
          <p:cNvSpPr/>
          <p:nvPr/>
        </p:nvSpPr>
        <p:spPr>
          <a:xfrm>
            <a:off x="-222447" y="2398467"/>
            <a:ext cx="11909720" cy="2324239"/>
          </a:xfrm>
          <a:prstGeom prst="roundRect">
            <a:avLst>
              <a:gd name="adj" fmla="val 4520"/>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2C352C6A-FE5D-4931-91ED-3A2762865453}"/>
              </a:ext>
            </a:extLst>
          </p:cNvPr>
          <p:cNvSpPr txBox="1"/>
          <p:nvPr/>
        </p:nvSpPr>
        <p:spPr>
          <a:xfrm>
            <a:off x="4160937" y="354640"/>
            <a:ext cx="442750" cy="369332"/>
          </a:xfrm>
          <a:prstGeom prst="rect">
            <a:avLst/>
          </a:prstGeom>
          <a:noFill/>
        </p:spPr>
        <p:txBody>
          <a:bodyPr wrap="none" rtlCol="0">
            <a:spAutoFit/>
          </a:bodyPr>
          <a:lstStyle/>
          <a:p>
            <a:r>
              <a:rPr lang="en-US" dirty="0">
                <a:solidFill>
                  <a:schemeClr val="bg1"/>
                </a:solidFill>
              </a:rPr>
              <a:t>[3]</a:t>
            </a:r>
          </a:p>
        </p:txBody>
      </p:sp>
      <p:sp>
        <p:nvSpPr>
          <p:cNvPr id="59" name="Oval 58">
            <a:extLst>
              <a:ext uri="{FF2B5EF4-FFF2-40B4-BE49-F238E27FC236}">
                <a16:creationId xmlns:a16="http://schemas.microsoft.com/office/drawing/2014/main" id="{697B7900-CA30-4612-B5C9-13E0C43224DC}"/>
              </a:ext>
            </a:extLst>
          </p:cNvPr>
          <p:cNvSpPr/>
          <p:nvPr/>
        </p:nvSpPr>
        <p:spPr>
          <a:xfrm>
            <a:off x="358816" y="4830821"/>
            <a:ext cx="269138" cy="269138"/>
          </a:xfrm>
          <a:prstGeom prst="ellipse">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4EB89358-A668-4EE4-8A87-3D1554281184}"/>
              </a:ext>
            </a:extLst>
          </p:cNvPr>
          <p:cNvSpPr txBox="1"/>
          <p:nvPr/>
        </p:nvSpPr>
        <p:spPr>
          <a:xfrm>
            <a:off x="779763" y="4780724"/>
            <a:ext cx="1404882" cy="369332"/>
          </a:xfrm>
          <a:prstGeom prst="rect">
            <a:avLst/>
          </a:prstGeom>
          <a:noFill/>
        </p:spPr>
        <p:txBody>
          <a:bodyPr wrap="square" rtlCol="0">
            <a:spAutoFit/>
          </a:bodyPr>
          <a:lstStyle/>
          <a:p>
            <a:r>
              <a:rPr lang="en-US" b="1" dirty="0">
                <a:solidFill>
                  <a:schemeClr val="bg1"/>
                </a:solidFill>
              </a:rPr>
              <a:t>Kode 8</a:t>
            </a:r>
          </a:p>
        </p:txBody>
      </p:sp>
      <p:sp>
        <p:nvSpPr>
          <p:cNvPr id="61" name="TextBox 60">
            <a:extLst>
              <a:ext uri="{FF2B5EF4-FFF2-40B4-BE49-F238E27FC236}">
                <a16:creationId xmlns:a16="http://schemas.microsoft.com/office/drawing/2014/main" id="{32BB8AAE-0DE3-49EA-B424-621C9E6EAD88}"/>
              </a:ext>
            </a:extLst>
          </p:cNvPr>
          <p:cNvSpPr txBox="1"/>
          <p:nvPr/>
        </p:nvSpPr>
        <p:spPr>
          <a:xfrm>
            <a:off x="291029" y="5354102"/>
            <a:ext cx="11171168" cy="1138773"/>
          </a:xfrm>
          <a:prstGeom prst="rect">
            <a:avLst/>
          </a:prstGeom>
          <a:noFill/>
        </p:spPr>
        <p:txBody>
          <a:bodyPr wrap="square">
            <a:spAutoFit/>
          </a:bodyPr>
          <a:lstStyle/>
          <a:p>
            <a:r>
              <a:rPr lang="it-IT" sz="1700" b="1" dirty="0">
                <a:solidFill>
                  <a:srgbClr val="FFFF00"/>
                </a:solidFill>
              </a:rPr>
              <a:t>Lainnya</a:t>
            </a:r>
            <a:r>
              <a:rPr lang="it-IT" sz="1700" b="1" dirty="0">
                <a:solidFill>
                  <a:schemeClr val="bg1"/>
                </a:solidFill>
              </a:rPr>
              <a:t> </a:t>
            </a:r>
            <a:r>
              <a:rPr lang="it-IT" sz="1700" dirty="0">
                <a:solidFill>
                  <a:schemeClr val="bg1"/>
                </a:solidFill>
              </a:rPr>
              <a:t>adalah mereka yang tidak ada hubungan famili dengan Kepala Keluarga atau Anggota Keluarga lainnya, yang tinggal di rumah tersebut lebih dari 1 tahun, seperti tamu, teman, dan orang yang mondok dengan makan (indekos), termasuk anak pembantu yang juga tinggal dan makan di keluarga majikannya. Termasuk dalam kategori “lainnya” adalah mantan menantu yang tidak ada hubungan famili dengan Kepala Keluarga.</a:t>
            </a:r>
          </a:p>
        </p:txBody>
      </p:sp>
      <p:sp>
        <p:nvSpPr>
          <p:cNvPr id="62" name="Rectangle: Rounded Corners 61">
            <a:extLst>
              <a:ext uri="{FF2B5EF4-FFF2-40B4-BE49-F238E27FC236}">
                <a16:creationId xmlns:a16="http://schemas.microsoft.com/office/drawing/2014/main" id="{011CE661-9F5B-4CEF-92AB-8FEDF8040A77}"/>
              </a:ext>
            </a:extLst>
          </p:cNvPr>
          <p:cNvSpPr/>
          <p:nvPr/>
        </p:nvSpPr>
        <p:spPr>
          <a:xfrm>
            <a:off x="-376995" y="5267540"/>
            <a:ext cx="12031323" cy="1282190"/>
          </a:xfrm>
          <a:prstGeom prst="roundRect">
            <a:avLst>
              <a:gd name="adj" fmla="val 4520"/>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94885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04383208-10D1-4CB9-AF1A-4E945ACB616D}"/>
              </a:ext>
            </a:extLst>
          </p:cNvPr>
          <p:cNvPicPr>
            <a:picLocks noChangeAspect="1"/>
          </p:cNvPicPr>
          <p:nvPr/>
        </p:nvPicPr>
        <p:blipFill>
          <a:blip r:embed="rId3"/>
          <a:stretch>
            <a:fillRect/>
          </a:stretch>
        </p:blipFill>
        <p:spPr>
          <a:xfrm>
            <a:off x="1824091" y="1507935"/>
            <a:ext cx="8543817" cy="1031862"/>
          </a:xfrm>
          <a:prstGeom prst="rect">
            <a:avLst/>
          </a:prstGeom>
          <a:ln w="28575">
            <a:solidFill>
              <a:schemeClr val="tx1"/>
            </a:solidFill>
          </a:ln>
        </p:spPr>
      </p:pic>
      <p:sp>
        <p:nvSpPr>
          <p:cNvPr id="49" name="Rectangle 48">
            <a:extLst>
              <a:ext uri="{FF2B5EF4-FFF2-40B4-BE49-F238E27FC236}">
                <a16:creationId xmlns:a16="http://schemas.microsoft.com/office/drawing/2014/main" id="{D2752E62-8FE9-8F93-0D27-B81DAD82EC95}"/>
              </a:ext>
            </a:extLst>
          </p:cNvPr>
          <p:cNvSpPr/>
          <p:nvPr/>
        </p:nvSpPr>
        <p:spPr>
          <a:xfrm>
            <a:off x="10335490" y="6526384"/>
            <a:ext cx="1856510" cy="331616"/>
          </a:xfrm>
          <a:prstGeom prst="rect">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3D727C43-0F20-B41D-2E60-23B4A64E3987}"/>
              </a:ext>
            </a:extLst>
          </p:cNvPr>
          <p:cNvSpPr/>
          <p:nvPr/>
        </p:nvSpPr>
        <p:spPr>
          <a:xfrm>
            <a:off x="1118060" y="3244687"/>
            <a:ext cx="5629070" cy="2513260"/>
          </a:xfrm>
          <a:prstGeom prst="roundRect">
            <a:avLst>
              <a:gd name="adj" fmla="val 9836"/>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5282A02-D69A-8348-D2F3-6B95D9CE81C7}"/>
              </a:ext>
            </a:extLst>
          </p:cNvPr>
          <p:cNvSpPr/>
          <p:nvPr/>
        </p:nvSpPr>
        <p:spPr>
          <a:xfrm>
            <a:off x="4618299" y="130088"/>
            <a:ext cx="7573701" cy="440945"/>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F1BE6C0-6A2C-9127-D9BF-CE157F1B2752}"/>
              </a:ext>
            </a:extLst>
          </p:cNvPr>
          <p:cNvSpPr>
            <a:spLocks noGrp="1"/>
          </p:cNvSpPr>
          <p:nvPr>
            <p:ph type="sldNum" sz="quarter" idx="12"/>
          </p:nvPr>
        </p:nvSpPr>
        <p:spPr/>
        <p:txBody>
          <a:bodyPr/>
          <a:lstStyle/>
          <a:p>
            <a:fld id="{CC654CF9-303B-454A-8191-95AAB032BDB2}" type="slidenum">
              <a:rPr lang="en-US" smtClean="0"/>
              <a:pPr/>
              <a:t>17</a:t>
            </a:fld>
            <a:endParaRPr lang="en-US" dirty="0"/>
          </a:p>
        </p:txBody>
      </p:sp>
      <p:sp>
        <p:nvSpPr>
          <p:cNvPr id="6" name="Freeform: Shape 5">
            <a:extLst>
              <a:ext uri="{FF2B5EF4-FFF2-40B4-BE49-F238E27FC236}">
                <a16:creationId xmlns:a16="http://schemas.microsoft.com/office/drawing/2014/main" id="{9E606F01-06E6-FCA4-C99F-33D412DDAA96}"/>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TextBox 6">
            <a:extLst>
              <a:ext uri="{FF2B5EF4-FFF2-40B4-BE49-F238E27FC236}">
                <a16:creationId xmlns:a16="http://schemas.microsoft.com/office/drawing/2014/main" id="{FB68D8A4-0445-0B8E-64BA-8BF0D58AF543}"/>
              </a:ext>
            </a:extLst>
          </p:cNvPr>
          <p:cNvSpPr txBox="1"/>
          <p:nvPr/>
        </p:nvSpPr>
        <p:spPr>
          <a:xfrm>
            <a:off x="358815" y="130088"/>
            <a:ext cx="3916008"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410</a:t>
            </a:r>
          </a:p>
        </p:txBody>
      </p:sp>
      <p:grpSp>
        <p:nvGrpSpPr>
          <p:cNvPr id="8" name="Group 7">
            <a:extLst>
              <a:ext uri="{FF2B5EF4-FFF2-40B4-BE49-F238E27FC236}">
                <a16:creationId xmlns:a16="http://schemas.microsoft.com/office/drawing/2014/main" id="{C9C7D843-010E-5F3E-1A24-14387A1D55E9}"/>
              </a:ext>
            </a:extLst>
          </p:cNvPr>
          <p:cNvGrpSpPr/>
          <p:nvPr/>
        </p:nvGrpSpPr>
        <p:grpSpPr>
          <a:xfrm>
            <a:off x="-659757" y="95126"/>
            <a:ext cx="437309" cy="3187665"/>
            <a:chOff x="-659757" y="95126"/>
            <a:chExt cx="437309" cy="3187665"/>
          </a:xfrm>
        </p:grpSpPr>
        <p:sp>
          <p:nvSpPr>
            <p:cNvPr id="9" name="Rectangle 8">
              <a:extLst>
                <a:ext uri="{FF2B5EF4-FFF2-40B4-BE49-F238E27FC236}">
                  <a16:creationId xmlns:a16="http://schemas.microsoft.com/office/drawing/2014/main" id="{4257EAC0-CE1F-7335-618F-E653F8ACD8E9}"/>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DCB503E-D4DE-65AA-9C05-2BCD65EA126E}"/>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CB6DC4F-5FAA-65F1-2EF5-B2583CF7AED3}"/>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73240B-1B49-A42A-DF6B-5227CE1D5F31}"/>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2B1DB-8D29-1C8A-B130-7F6E9E9F3293}"/>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BE7D0F76-AAB6-3094-7CC5-39A3D2A2F1C5}"/>
              </a:ext>
            </a:extLst>
          </p:cNvPr>
          <p:cNvSpPr txBox="1"/>
          <p:nvPr/>
        </p:nvSpPr>
        <p:spPr>
          <a:xfrm>
            <a:off x="8542117" y="141663"/>
            <a:ext cx="3220497" cy="369332"/>
          </a:xfrm>
          <a:prstGeom prst="rect">
            <a:avLst/>
          </a:prstGeom>
          <a:noFill/>
        </p:spPr>
        <p:txBody>
          <a:bodyPr wrap="none" rtlCol="0">
            <a:spAutoFit/>
          </a:bodyPr>
          <a:lstStyle/>
          <a:p>
            <a:r>
              <a:rPr lang="en-US" i="1" dirty="0" err="1">
                <a:solidFill>
                  <a:schemeClr val="bg1"/>
                </a:solidFill>
              </a:rPr>
              <a:t>lihat</a:t>
            </a:r>
            <a:r>
              <a:rPr lang="en-US" i="1" dirty="0">
                <a:solidFill>
                  <a:schemeClr val="bg1"/>
                </a:solidFill>
              </a:rPr>
              <a:t> </a:t>
            </a:r>
            <a:r>
              <a:rPr lang="en-US" i="1" dirty="0" err="1">
                <a:solidFill>
                  <a:schemeClr val="bg1"/>
                </a:solidFill>
              </a:rPr>
              <a:t>buku</a:t>
            </a:r>
            <a:r>
              <a:rPr lang="en-US" i="1" dirty="0">
                <a:solidFill>
                  <a:schemeClr val="bg1"/>
                </a:solidFill>
              </a:rPr>
              <a:t> </a:t>
            </a:r>
            <a:r>
              <a:rPr lang="en-US" i="1" dirty="0" err="1">
                <a:solidFill>
                  <a:schemeClr val="bg1"/>
                </a:solidFill>
              </a:rPr>
              <a:t>pedoman</a:t>
            </a:r>
            <a:r>
              <a:rPr lang="en-US" i="1" dirty="0">
                <a:solidFill>
                  <a:schemeClr val="bg1"/>
                </a:solidFill>
              </a:rPr>
              <a:t> </a:t>
            </a:r>
            <a:r>
              <a:rPr lang="en-US" i="1" dirty="0" err="1">
                <a:solidFill>
                  <a:schemeClr val="bg1"/>
                </a:solidFill>
              </a:rPr>
              <a:t>halaman</a:t>
            </a:r>
            <a:r>
              <a:rPr lang="en-US" i="1" dirty="0">
                <a:solidFill>
                  <a:schemeClr val="bg1"/>
                </a:solidFill>
              </a:rPr>
              <a:t> 84</a:t>
            </a:r>
          </a:p>
        </p:txBody>
      </p:sp>
      <p:sp>
        <p:nvSpPr>
          <p:cNvPr id="19" name="Rectangle: Rounded Corners 18">
            <a:extLst>
              <a:ext uri="{FF2B5EF4-FFF2-40B4-BE49-F238E27FC236}">
                <a16:creationId xmlns:a16="http://schemas.microsoft.com/office/drawing/2014/main" id="{84171A7E-487C-A041-ECD6-F8063AD4BFD4}"/>
              </a:ext>
            </a:extLst>
          </p:cNvPr>
          <p:cNvSpPr/>
          <p:nvPr/>
        </p:nvSpPr>
        <p:spPr>
          <a:xfrm>
            <a:off x="1118060" y="3148119"/>
            <a:ext cx="5629069" cy="451412"/>
          </a:xfrm>
          <a:prstGeom prst="roundRect">
            <a:avLst>
              <a:gd name="adj" fmla="val 0"/>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E370FD02-91EF-B6A5-A3E0-DAEA125DE96B}"/>
              </a:ext>
            </a:extLst>
          </p:cNvPr>
          <p:cNvGrpSpPr/>
          <p:nvPr/>
        </p:nvGrpSpPr>
        <p:grpSpPr>
          <a:xfrm>
            <a:off x="1261040" y="3262065"/>
            <a:ext cx="848360" cy="223520"/>
            <a:chOff x="4521200" y="4013200"/>
            <a:chExt cx="848360" cy="223520"/>
          </a:xfrm>
          <a:solidFill>
            <a:srgbClr val="EAA824"/>
          </a:solidFill>
        </p:grpSpPr>
        <p:sp>
          <p:nvSpPr>
            <p:cNvPr id="3" name="Oval 2">
              <a:extLst>
                <a:ext uri="{FF2B5EF4-FFF2-40B4-BE49-F238E27FC236}">
                  <a16:creationId xmlns:a16="http://schemas.microsoft.com/office/drawing/2014/main" id="{5ED02EC3-684C-2A16-E446-EFBCEFD29865}"/>
                </a:ext>
              </a:extLst>
            </p:cNvPr>
            <p:cNvSpPr/>
            <p:nvPr/>
          </p:nvSpPr>
          <p:spPr>
            <a:xfrm>
              <a:off x="452120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F55D9294-53DB-4E15-8E51-1F252EE9D252}"/>
                </a:ext>
              </a:extLst>
            </p:cNvPr>
            <p:cNvSpPr/>
            <p:nvPr/>
          </p:nvSpPr>
          <p:spPr>
            <a:xfrm>
              <a:off x="483362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54D9AFF6-C157-B8A3-07D8-9FB0E7A9DB4D}"/>
                </a:ext>
              </a:extLst>
            </p:cNvPr>
            <p:cNvSpPr/>
            <p:nvPr/>
          </p:nvSpPr>
          <p:spPr>
            <a:xfrm>
              <a:off x="514604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FE461EB5-CA0B-DEEE-9370-0CEBD8257C22}"/>
              </a:ext>
            </a:extLst>
          </p:cNvPr>
          <p:cNvSpPr txBox="1"/>
          <p:nvPr/>
        </p:nvSpPr>
        <p:spPr>
          <a:xfrm>
            <a:off x="1235258" y="3849674"/>
            <a:ext cx="5409350" cy="1477328"/>
          </a:xfrm>
          <a:prstGeom prst="rect">
            <a:avLst/>
          </a:prstGeom>
          <a:noFill/>
        </p:spPr>
        <p:txBody>
          <a:bodyPr wrap="square">
            <a:spAutoFit/>
          </a:bodyPr>
          <a:lstStyle/>
          <a:p>
            <a:pPr algn="just"/>
            <a:r>
              <a:rPr lang="en-US" dirty="0" err="1">
                <a:solidFill>
                  <a:schemeClr val="bg1"/>
                </a:solidFill>
              </a:rPr>
              <a:t>Pertanyaan</a:t>
            </a:r>
            <a:r>
              <a:rPr lang="en-US" dirty="0">
                <a:solidFill>
                  <a:schemeClr val="bg1"/>
                </a:solidFill>
              </a:rPr>
              <a:t> </a:t>
            </a:r>
            <a:r>
              <a:rPr lang="en-US" dirty="0" err="1">
                <a:solidFill>
                  <a:schemeClr val="bg1"/>
                </a:solidFill>
              </a:rPr>
              <a:t>ini</a:t>
            </a:r>
            <a:r>
              <a:rPr lang="en-US" dirty="0">
                <a:solidFill>
                  <a:schemeClr val="bg1"/>
                </a:solidFill>
              </a:rPr>
              <a:t> </a:t>
            </a:r>
            <a:r>
              <a:rPr lang="en-US" dirty="0" err="1">
                <a:solidFill>
                  <a:schemeClr val="bg1"/>
                </a:solidFill>
              </a:rPr>
              <a:t>ditanyakan</a:t>
            </a:r>
            <a:r>
              <a:rPr lang="en-US" dirty="0">
                <a:solidFill>
                  <a:schemeClr val="bg1"/>
                </a:solidFill>
              </a:rPr>
              <a:t> </a:t>
            </a:r>
            <a:r>
              <a:rPr lang="en-US" dirty="0" err="1">
                <a:solidFill>
                  <a:schemeClr val="bg1"/>
                </a:solidFill>
              </a:rPr>
              <a:t>kepada</a:t>
            </a:r>
            <a:r>
              <a:rPr lang="en-US" dirty="0">
                <a:solidFill>
                  <a:schemeClr val="bg1"/>
                </a:solidFill>
              </a:rPr>
              <a:t> </a:t>
            </a:r>
            <a:r>
              <a:rPr lang="en-US" dirty="0" err="1">
                <a:solidFill>
                  <a:schemeClr val="bg1"/>
                </a:solidFill>
              </a:rPr>
              <a:t>wanita</a:t>
            </a:r>
            <a:r>
              <a:rPr lang="en-US" dirty="0">
                <a:solidFill>
                  <a:schemeClr val="bg1"/>
                </a:solidFill>
              </a:rPr>
              <a:t> </a:t>
            </a:r>
            <a:r>
              <a:rPr lang="en-US" dirty="0" err="1">
                <a:solidFill>
                  <a:schemeClr val="bg1"/>
                </a:solidFill>
              </a:rPr>
              <a:t>usia</a:t>
            </a:r>
            <a:r>
              <a:rPr lang="en-US" dirty="0">
                <a:solidFill>
                  <a:schemeClr val="bg1"/>
                </a:solidFill>
              </a:rPr>
              <a:t> 10 – 54 </a:t>
            </a:r>
            <a:r>
              <a:rPr lang="en-US" dirty="0" err="1">
                <a:solidFill>
                  <a:schemeClr val="bg1"/>
                </a:solidFill>
              </a:rPr>
              <a:t>tahun</a:t>
            </a:r>
            <a:r>
              <a:rPr lang="en-US" dirty="0">
                <a:solidFill>
                  <a:schemeClr val="bg1"/>
                </a:solidFill>
              </a:rPr>
              <a:t> dan </a:t>
            </a:r>
            <a:r>
              <a:rPr lang="en-US" dirty="0" err="1">
                <a:solidFill>
                  <a:schemeClr val="bg1"/>
                </a:solidFill>
              </a:rPr>
              <a:t>berstatus</a:t>
            </a:r>
            <a:r>
              <a:rPr lang="en-US" dirty="0">
                <a:solidFill>
                  <a:schemeClr val="bg1"/>
                </a:solidFill>
              </a:rPr>
              <a:t> </a:t>
            </a:r>
            <a:r>
              <a:rPr lang="en-US" dirty="0" err="1">
                <a:solidFill>
                  <a:schemeClr val="bg1"/>
                </a:solidFill>
              </a:rPr>
              <a:t>kawin</a:t>
            </a:r>
            <a:r>
              <a:rPr lang="en-US" dirty="0">
                <a:solidFill>
                  <a:schemeClr val="bg1"/>
                </a:solidFill>
              </a:rPr>
              <a:t>, </a:t>
            </a:r>
            <a:r>
              <a:rPr lang="en-US" dirty="0" err="1">
                <a:solidFill>
                  <a:schemeClr val="bg1"/>
                </a:solidFill>
              </a:rPr>
              <a:t>cerai</a:t>
            </a:r>
            <a:r>
              <a:rPr lang="en-US" dirty="0">
                <a:solidFill>
                  <a:schemeClr val="bg1"/>
                </a:solidFill>
              </a:rPr>
              <a:t> </a:t>
            </a:r>
            <a:r>
              <a:rPr lang="en-US" dirty="0" err="1">
                <a:solidFill>
                  <a:schemeClr val="bg1"/>
                </a:solidFill>
              </a:rPr>
              <a:t>hidup</a:t>
            </a:r>
            <a:r>
              <a:rPr lang="en-US" dirty="0">
                <a:solidFill>
                  <a:schemeClr val="bg1"/>
                </a:solidFill>
              </a:rPr>
              <a:t> </a:t>
            </a:r>
            <a:r>
              <a:rPr lang="en-US" dirty="0" err="1">
                <a:solidFill>
                  <a:schemeClr val="bg1"/>
                </a:solidFill>
              </a:rPr>
              <a:t>atau</a:t>
            </a:r>
            <a:r>
              <a:rPr lang="en-US" dirty="0">
                <a:solidFill>
                  <a:schemeClr val="bg1"/>
                </a:solidFill>
              </a:rPr>
              <a:t> </a:t>
            </a:r>
            <a:r>
              <a:rPr lang="en-US" dirty="0" err="1">
                <a:solidFill>
                  <a:schemeClr val="bg1"/>
                </a:solidFill>
              </a:rPr>
              <a:t>cerai</a:t>
            </a:r>
            <a:r>
              <a:rPr lang="en-US" dirty="0">
                <a:solidFill>
                  <a:schemeClr val="bg1"/>
                </a:solidFill>
              </a:rPr>
              <a:t> </a:t>
            </a:r>
            <a:r>
              <a:rPr lang="en-US" dirty="0" err="1">
                <a:solidFill>
                  <a:schemeClr val="bg1"/>
                </a:solidFill>
              </a:rPr>
              <a:t>mati</a:t>
            </a:r>
            <a:r>
              <a:rPr lang="en-US" dirty="0">
                <a:solidFill>
                  <a:schemeClr val="bg1"/>
                </a:solidFill>
              </a:rPr>
              <a:t>, </a:t>
            </a:r>
            <a:r>
              <a:rPr lang="en-US" dirty="0" err="1">
                <a:solidFill>
                  <a:schemeClr val="bg1"/>
                </a:solidFill>
              </a:rPr>
              <a:t>apakah</a:t>
            </a:r>
            <a:r>
              <a:rPr lang="en-US" dirty="0">
                <a:solidFill>
                  <a:schemeClr val="bg1"/>
                </a:solidFill>
              </a:rPr>
              <a:t> </a:t>
            </a:r>
            <a:r>
              <a:rPr lang="en-US" dirty="0" err="1">
                <a:solidFill>
                  <a:schemeClr val="bg1"/>
                </a:solidFill>
              </a:rPr>
              <a:t>sedang</a:t>
            </a:r>
            <a:r>
              <a:rPr lang="en-US" dirty="0">
                <a:solidFill>
                  <a:schemeClr val="bg1"/>
                </a:solidFill>
              </a:rPr>
              <a:t> </a:t>
            </a:r>
            <a:r>
              <a:rPr lang="en-US" dirty="0" err="1">
                <a:solidFill>
                  <a:schemeClr val="bg1"/>
                </a:solidFill>
              </a:rPr>
              <a:t>hamil</a:t>
            </a:r>
            <a:r>
              <a:rPr lang="en-US" dirty="0">
                <a:solidFill>
                  <a:schemeClr val="bg1"/>
                </a:solidFill>
              </a:rPr>
              <a:t> </a:t>
            </a:r>
            <a:r>
              <a:rPr lang="en-US" b="1" i="1" dirty="0">
                <a:solidFill>
                  <a:schemeClr val="bg1"/>
                </a:solidFill>
              </a:rPr>
              <a:t>(P408 </a:t>
            </a:r>
            <a:r>
              <a:rPr lang="en-US" b="1" i="1" dirty="0" err="1">
                <a:solidFill>
                  <a:schemeClr val="bg1"/>
                </a:solidFill>
              </a:rPr>
              <a:t>berkode</a:t>
            </a:r>
            <a:r>
              <a:rPr lang="en-US" b="1" i="1" dirty="0">
                <a:solidFill>
                  <a:schemeClr val="bg1"/>
                </a:solidFill>
              </a:rPr>
              <a:t> 2, 3, </a:t>
            </a:r>
            <a:r>
              <a:rPr lang="en-US" b="1" i="1" dirty="0" err="1">
                <a:solidFill>
                  <a:schemeClr val="bg1"/>
                </a:solidFill>
              </a:rPr>
              <a:t>atau</a:t>
            </a:r>
            <a:r>
              <a:rPr lang="en-US" b="1" i="1" dirty="0">
                <a:solidFill>
                  <a:schemeClr val="bg1"/>
                </a:solidFill>
              </a:rPr>
              <a:t> 4)</a:t>
            </a:r>
            <a:r>
              <a:rPr lang="en-US" dirty="0">
                <a:solidFill>
                  <a:schemeClr val="bg1"/>
                </a:solidFill>
              </a:rPr>
              <a:t>.  </a:t>
            </a:r>
            <a:r>
              <a:rPr lang="en-US" dirty="0" err="1">
                <a:solidFill>
                  <a:schemeClr val="bg1"/>
                </a:solidFill>
              </a:rPr>
              <a:t>Tuliskan</a:t>
            </a:r>
            <a:r>
              <a:rPr lang="en-US" dirty="0">
                <a:solidFill>
                  <a:schemeClr val="bg1"/>
                </a:solidFill>
              </a:rPr>
              <a:t> </a:t>
            </a:r>
            <a:r>
              <a:rPr lang="en-US" dirty="0" err="1">
                <a:solidFill>
                  <a:schemeClr val="bg1"/>
                </a:solidFill>
              </a:rPr>
              <a:t>kode</a:t>
            </a:r>
            <a:r>
              <a:rPr lang="en-US" dirty="0">
                <a:solidFill>
                  <a:schemeClr val="bg1"/>
                </a:solidFill>
              </a:rPr>
              <a:t> 1 </a:t>
            </a:r>
            <a:r>
              <a:rPr lang="en-US" dirty="0" err="1">
                <a:solidFill>
                  <a:schemeClr val="bg1"/>
                </a:solidFill>
              </a:rPr>
              <a:t>jika</a:t>
            </a:r>
            <a:r>
              <a:rPr lang="en-US" dirty="0">
                <a:solidFill>
                  <a:schemeClr val="bg1"/>
                </a:solidFill>
              </a:rPr>
              <a:t> </a:t>
            </a:r>
            <a:r>
              <a:rPr lang="en-US" dirty="0" err="1">
                <a:solidFill>
                  <a:schemeClr val="bg1"/>
                </a:solidFill>
              </a:rPr>
              <a:t>saat</a:t>
            </a:r>
            <a:r>
              <a:rPr lang="en-US" dirty="0">
                <a:solidFill>
                  <a:schemeClr val="bg1"/>
                </a:solidFill>
              </a:rPr>
              <a:t> </a:t>
            </a:r>
            <a:r>
              <a:rPr lang="en-US" dirty="0" err="1">
                <a:solidFill>
                  <a:schemeClr val="bg1"/>
                </a:solidFill>
              </a:rPr>
              <a:t>ini</a:t>
            </a:r>
            <a:r>
              <a:rPr lang="en-US" dirty="0">
                <a:solidFill>
                  <a:schemeClr val="bg1"/>
                </a:solidFill>
              </a:rPr>
              <a:t> </a:t>
            </a:r>
            <a:r>
              <a:rPr lang="en-US" dirty="0" err="1">
                <a:solidFill>
                  <a:schemeClr val="bg1"/>
                </a:solidFill>
              </a:rPr>
              <a:t>sedang</a:t>
            </a:r>
            <a:r>
              <a:rPr lang="en-US" dirty="0">
                <a:solidFill>
                  <a:schemeClr val="bg1"/>
                </a:solidFill>
              </a:rPr>
              <a:t> </a:t>
            </a:r>
            <a:r>
              <a:rPr lang="en-US" dirty="0" err="1">
                <a:solidFill>
                  <a:schemeClr val="bg1"/>
                </a:solidFill>
              </a:rPr>
              <a:t>hamil</a:t>
            </a:r>
            <a:r>
              <a:rPr lang="en-US" dirty="0">
                <a:solidFill>
                  <a:schemeClr val="bg1"/>
                </a:solidFill>
              </a:rPr>
              <a:t> </a:t>
            </a:r>
            <a:r>
              <a:rPr lang="en-US" dirty="0" err="1">
                <a:solidFill>
                  <a:schemeClr val="bg1"/>
                </a:solidFill>
              </a:rPr>
              <a:t>atau</a:t>
            </a:r>
            <a:r>
              <a:rPr lang="en-US" dirty="0">
                <a:solidFill>
                  <a:schemeClr val="bg1"/>
                </a:solidFill>
              </a:rPr>
              <a:t> </a:t>
            </a:r>
            <a:r>
              <a:rPr lang="en-US" dirty="0" err="1">
                <a:solidFill>
                  <a:schemeClr val="bg1"/>
                </a:solidFill>
              </a:rPr>
              <a:t>kode</a:t>
            </a:r>
            <a:r>
              <a:rPr lang="en-US" dirty="0">
                <a:solidFill>
                  <a:schemeClr val="bg1"/>
                </a:solidFill>
              </a:rPr>
              <a:t> 2 </a:t>
            </a:r>
            <a:r>
              <a:rPr lang="en-US" dirty="0" err="1">
                <a:solidFill>
                  <a:schemeClr val="bg1"/>
                </a:solidFill>
              </a:rPr>
              <a:t>jika</a:t>
            </a:r>
            <a:r>
              <a:rPr lang="en-US" dirty="0">
                <a:solidFill>
                  <a:schemeClr val="bg1"/>
                </a:solidFill>
              </a:rPr>
              <a:t> </a:t>
            </a:r>
            <a:r>
              <a:rPr lang="en-US" dirty="0" err="1">
                <a:solidFill>
                  <a:schemeClr val="bg1"/>
                </a:solidFill>
              </a:rPr>
              <a:t>tidak</a:t>
            </a:r>
            <a:r>
              <a:rPr lang="en-US" dirty="0">
                <a:solidFill>
                  <a:schemeClr val="bg1"/>
                </a:solidFill>
              </a:rPr>
              <a:t> </a:t>
            </a:r>
            <a:r>
              <a:rPr lang="en-US" dirty="0" err="1">
                <a:solidFill>
                  <a:schemeClr val="bg1"/>
                </a:solidFill>
              </a:rPr>
              <a:t>sedang</a:t>
            </a:r>
            <a:r>
              <a:rPr lang="en-US" dirty="0">
                <a:solidFill>
                  <a:schemeClr val="bg1"/>
                </a:solidFill>
              </a:rPr>
              <a:t> </a:t>
            </a:r>
            <a:r>
              <a:rPr lang="en-US" dirty="0" err="1">
                <a:solidFill>
                  <a:schemeClr val="bg1"/>
                </a:solidFill>
              </a:rPr>
              <a:t>hamil</a:t>
            </a:r>
            <a:r>
              <a:rPr lang="en-US" dirty="0">
                <a:solidFill>
                  <a:schemeClr val="bg1"/>
                </a:solidFill>
              </a:rPr>
              <a:t> </a:t>
            </a:r>
            <a:r>
              <a:rPr lang="en-US" dirty="0" err="1">
                <a:solidFill>
                  <a:schemeClr val="bg1"/>
                </a:solidFill>
              </a:rPr>
              <a:t>atau</a:t>
            </a:r>
            <a:r>
              <a:rPr lang="en-US" dirty="0">
                <a:solidFill>
                  <a:schemeClr val="bg1"/>
                </a:solidFill>
              </a:rPr>
              <a:t> </a:t>
            </a:r>
            <a:r>
              <a:rPr lang="en-US" dirty="0" err="1">
                <a:solidFill>
                  <a:schemeClr val="bg1"/>
                </a:solidFill>
              </a:rPr>
              <a:t>tidak</a:t>
            </a:r>
            <a:r>
              <a:rPr lang="en-US" dirty="0">
                <a:solidFill>
                  <a:schemeClr val="bg1"/>
                </a:solidFill>
              </a:rPr>
              <a:t> </a:t>
            </a:r>
            <a:r>
              <a:rPr lang="en-US" dirty="0" err="1">
                <a:solidFill>
                  <a:schemeClr val="bg1"/>
                </a:solidFill>
              </a:rPr>
              <a:t>yakin</a:t>
            </a:r>
            <a:r>
              <a:rPr lang="en-US" dirty="0">
                <a:solidFill>
                  <a:schemeClr val="bg1"/>
                </a:solidFill>
              </a:rPr>
              <a:t>/</a:t>
            </a:r>
            <a:r>
              <a:rPr lang="en-US" dirty="0" err="1">
                <a:solidFill>
                  <a:schemeClr val="bg1"/>
                </a:solidFill>
              </a:rPr>
              <a:t>tidak</a:t>
            </a:r>
            <a:r>
              <a:rPr lang="en-US" dirty="0">
                <a:solidFill>
                  <a:schemeClr val="bg1"/>
                </a:solidFill>
              </a:rPr>
              <a:t> </a:t>
            </a:r>
            <a:r>
              <a:rPr lang="en-US" dirty="0" err="1">
                <a:solidFill>
                  <a:schemeClr val="bg1"/>
                </a:solidFill>
              </a:rPr>
              <a:t>tahu</a:t>
            </a:r>
            <a:r>
              <a:rPr lang="en-US" dirty="0">
                <a:solidFill>
                  <a:schemeClr val="bg1"/>
                </a:solidFill>
              </a:rPr>
              <a:t>.</a:t>
            </a:r>
          </a:p>
        </p:txBody>
      </p:sp>
      <p:sp>
        <p:nvSpPr>
          <p:cNvPr id="23" name="TextBox 22">
            <a:extLst>
              <a:ext uri="{FF2B5EF4-FFF2-40B4-BE49-F238E27FC236}">
                <a16:creationId xmlns:a16="http://schemas.microsoft.com/office/drawing/2014/main" id="{BD1D8248-E150-3C3E-965A-FE1FF8852D34}"/>
              </a:ext>
            </a:extLst>
          </p:cNvPr>
          <p:cNvSpPr txBox="1"/>
          <p:nvPr/>
        </p:nvSpPr>
        <p:spPr>
          <a:xfrm>
            <a:off x="2202394" y="3189159"/>
            <a:ext cx="710451" cy="400110"/>
          </a:xfrm>
          <a:prstGeom prst="rect">
            <a:avLst/>
          </a:prstGeom>
          <a:noFill/>
        </p:spPr>
        <p:txBody>
          <a:bodyPr wrap="none" rtlCol="0">
            <a:spAutoFit/>
          </a:bodyPr>
          <a:lstStyle/>
          <a:p>
            <a:r>
              <a:rPr lang="en-US" sz="2000" b="1" dirty="0">
                <a:solidFill>
                  <a:schemeClr val="bg1"/>
                </a:solidFill>
              </a:rPr>
              <a:t>P410</a:t>
            </a:r>
          </a:p>
        </p:txBody>
      </p:sp>
      <p:sp>
        <p:nvSpPr>
          <p:cNvPr id="48" name="Rectangle 47">
            <a:extLst>
              <a:ext uri="{FF2B5EF4-FFF2-40B4-BE49-F238E27FC236}">
                <a16:creationId xmlns:a16="http://schemas.microsoft.com/office/drawing/2014/main" id="{586CE03E-2C85-37C6-DF57-1EDFB5276FD7}"/>
              </a:ext>
            </a:extLst>
          </p:cNvPr>
          <p:cNvSpPr/>
          <p:nvPr/>
        </p:nvSpPr>
        <p:spPr>
          <a:xfrm>
            <a:off x="0" y="6526384"/>
            <a:ext cx="10347066" cy="331616"/>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B5F6749B-F43A-3366-555C-8A1EF845B197}"/>
              </a:ext>
            </a:extLst>
          </p:cNvPr>
          <p:cNvSpPr txBox="1"/>
          <p:nvPr/>
        </p:nvSpPr>
        <p:spPr>
          <a:xfrm>
            <a:off x="8154979" y="1828506"/>
            <a:ext cx="301686" cy="369332"/>
          </a:xfrm>
          <a:prstGeom prst="rect">
            <a:avLst/>
          </a:prstGeom>
          <a:noFill/>
        </p:spPr>
        <p:txBody>
          <a:bodyPr wrap="none" rtlCol="0">
            <a:spAutoFit/>
          </a:bodyPr>
          <a:lstStyle/>
          <a:p>
            <a:r>
              <a:rPr lang="en-US" dirty="0"/>
              <a:t>1</a:t>
            </a:r>
          </a:p>
        </p:txBody>
      </p:sp>
      <p:grpSp>
        <p:nvGrpSpPr>
          <p:cNvPr id="351" name="Group 350">
            <a:extLst>
              <a:ext uri="{FF2B5EF4-FFF2-40B4-BE49-F238E27FC236}">
                <a16:creationId xmlns:a16="http://schemas.microsoft.com/office/drawing/2014/main" id="{7E24E719-A700-4172-903F-C1C6B6AC8E0D}"/>
              </a:ext>
            </a:extLst>
          </p:cNvPr>
          <p:cNvGrpSpPr/>
          <p:nvPr/>
        </p:nvGrpSpPr>
        <p:grpSpPr>
          <a:xfrm>
            <a:off x="6957930" y="2823141"/>
            <a:ext cx="4762500" cy="3703243"/>
            <a:chOff x="6957930" y="2823141"/>
            <a:chExt cx="4762500" cy="3703243"/>
          </a:xfrm>
        </p:grpSpPr>
        <p:grpSp>
          <p:nvGrpSpPr>
            <p:cNvPr id="134" name="Graphic 23">
              <a:extLst>
                <a:ext uri="{FF2B5EF4-FFF2-40B4-BE49-F238E27FC236}">
                  <a16:creationId xmlns:a16="http://schemas.microsoft.com/office/drawing/2014/main" id="{96567348-E901-4299-839B-28585764BB50}"/>
                </a:ext>
              </a:extLst>
            </p:cNvPr>
            <p:cNvGrpSpPr/>
            <p:nvPr/>
          </p:nvGrpSpPr>
          <p:grpSpPr>
            <a:xfrm>
              <a:off x="6957930" y="3085603"/>
              <a:ext cx="4762500" cy="3284029"/>
              <a:chOff x="6864327" y="2901226"/>
              <a:chExt cx="4762500" cy="3284029"/>
            </a:xfrm>
          </p:grpSpPr>
          <p:sp>
            <p:nvSpPr>
              <p:cNvPr id="135" name="Freeform: Shape 134">
                <a:extLst>
                  <a:ext uri="{FF2B5EF4-FFF2-40B4-BE49-F238E27FC236}">
                    <a16:creationId xmlns:a16="http://schemas.microsoft.com/office/drawing/2014/main" id="{981F204E-8FFF-429B-938F-C460241D1014}"/>
                  </a:ext>
                </a:extLst>
              </p:cNvPr>
              <p:cNvSpPr/>
              <p:nvPr/>
            </p:nvSpPr>
            <p:spPr>
              <a:xfrm>
                <a:off x="6864327" y="6019711"/>
                <a:ext cx="4762500" cy="2381"/>
              </a:xfrm>
              <a:custGeom>
                <a:avLst/>
                <a:gdLst>
                  <a:gd name="connsiteX0" fmla="*/ 0 w 4762500"/>
                  <a:gd name="connsiteY0" fmla="*/ 0 h 2381"/>
                  <a:gd name="connsiteX1" fmla="*/ 4762500 w 4762500"/>
                  <a:gd name="connsiteY1" fmla="*/ 0 h 2381"/>
                  <a:gd name="connsiteX2" fmla="*/ 4762500 w 4762500"/>
                  <a:gd name="connsiteY2" fmla="*/ 2381 h 2381"/>
                  <a:gd name="connsiteX3" fmla="*/ 0 w 4762500"/>
                  <a:gd name="connsiteY3" fmla="*/ 2381 h 2381"/>
                </a:gdLst>
                <a:ahLst/>
                <a:cxnLst>
                  <a:cxn ang="0">
                    <a:pos x="connsiteX0" y="connsiteY0"/>
                  </a:cxn>
                  <a:cxn ang="0">
                    <a:pos x="connsiteX1" y="connsiteY1"/>
                  </a:cxn>
                  <a:cxn ang="0">
                    <a:pos x="connsiteX2" y="connsiteY2"/>
                  </a:cxn>
                  <a:cxn ang="0">
                    <a:pos x="connsiteX3" y="connsiteY3"/>
                  </a:cxn>
                </a:cxnLst>
                <a:rect l="l" t="t" r="r" b="b"/>
                <a:pathLst>
                  <a:path w="4762500" h="2381">
                    <a:moveTo>
                      <a:pt x="0" y="0"/>
                    </a:moveTo>
                    <a:lnTo>
                      <a:pt x="4762500" y="0"/>
                    </a:lnTo>
                    <a:lnTo>
                      <a:pt x="4762500" y="2381"/>
                    </a:lnTo>
                    <a:lnTo>
                      <a:pt x="0" y="2381"/>
                    </a:lnTo>
                    <a:close/>
                  </a:path>
                </a:pathLst>
              </a:custGeom>
              <a:solidFill>
                <a:srgbClr val="EBEBEB"/>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54A15BDB-9055-444A-A53E-6B3EADFCC981}"/>
                  </a:ext>
                </a:extLst>
              </p:cNvPr>
              <p:cNvSpPr/>
              <p:nvPr/>
            </p:nvSpPr>
            <p:spPr>
              <a:xfrm>
                <a:off x="7364008" y="6110389"/>
                <a:ext cx="315468" cy="2381"/>
              </a:xfrm>
              <a:custGeom>
                <a:avLst/>
                <a:gdLst>
                  <a:gd name="connsiteX0" fmla="*/ 0 w 315468"/>
                  <a:gd name="connsiteY0" fmla="*/ 0 h 2381"/>
                  <a:gd name="connsiteX1" fmla="*/ 315468 w 315468"/>
                  <a:gd name="connsiteY1" fmla="*/ 0 h 2381"/>
                  <a:gd name="connsiteX2" fmla="*/ 315468 w 315468"/>
                  <a:gd name="connsiteY2" fmla="*/ 2381 h 2381"/>
                  <a:gd name="connsiteX3" fmla="*/ 0 w 315468"/>
                  <a:gd name="connsiteY3" fmla="*/ 2381 h 2381"/>
                </a:gdLst>
                <a:ahLst/>
                <a:cxnLst>
                  <a:cxn ang="0">
                    <a:pos x="connsiteX0" y="connsiteY0"/>
                  </a:cxn>
                  <a:cxn ang="0">
                    <a:pos x="connsiteX1" y="connsiteY1"/>
                  </a:cxn>
                  <a:cxn ang="0">
                    <a:pos x="connsiteX2" y="connsiteY2"/>
                  </a:cxn>
                  <a:cxn ang="0">
                    <a:pos x="connsiteX3" y="connsiteY3"/>
                  </a:cxn>
                </a:cxnLst>
                <a:rect l="l" t="t" r="r" b="b"/>
                <a:pathLst>
                  <a:path w="315468" h="2381">
                    <a:moveTo>
                      <a:pt x="0" y="0"/>
                    </a:moveTo>
                    <a:lnTo>
                      <a:pt x="315468" y="0"/>
                    </a:lnTo>
                    <a:lnTo>
                      <a:pt x="315468" y="2381"/>
                    </a:lnTo>
                    <a:lnTo>
                      <a:pt x="0" y="2381"/>
                    </a:lnTo>
                    <a:close/>
                  </a:path>
                </a:pathLst>
              </a:custGeom>
              <a:solidFill>
                <a:srgbClr val="EBEBEB"/>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3ACCA65D-F01B-482C-BA5B-C7DFE654D6EC}"/>
                  </a:ext>
                </a:extLst>
              </p:cNvPr>
              <p:cNvSpPr/>
              <p:nvPr/>
            </p:nvSpPr>
            <p:spPr>
              <a:xfrm>
                <a:off x="8162870" y="6084576"/>
                <a:ext cx="414337" cy="2381"/>
              </a:xfrm>
              <a:custGeom>
                <a:avLst/>
                <a:gdLst>
                  <a:gd name="connsiteX0" fmla="*/ 0 w 414337"/>
                  <a:gd name="connsiteY0" fmla="*/ 0 h 2381"/>
                  <a:gd name="connsiteX1" fmla="*/ 414338 w 414337"/>
                  <a:gd name="connsiteY1" fmla="*/ 0 h 2381"/>
                  <a:gd name="connsiteX2" fmla="*/ 414338 w 414337"/>
                  <a:gd name="connsiteY2" fmla="*/ 2381 h 2381"/>
                  <a:gd name="connsiteX3" fmla="*/ 0 w 414337"/>
                  <a:gd name="connsiteY3" fmla="*/ 2381 h 2381"/>
                </a:gdLst>
                <a:ahLst/>
                <a:cxnLst>
                  <a:cxn ang="0">
                    <a:pos x="connsiteX0" y="connsiteY0"/>
                  </a:cxn>
                  <a:cxn ang="0">
                    <a:pos x="connsiteX1" y="connsiteY1"/>
                  </a:cxn>
                  <a:cxn ang="0">
                    <a:pos x="connsiteX2" y="connsiteY2"/>
                  </a:cxn>
                  <a:cxn ang="0">
                    <a:pos x="connsiteX3" y="connsiteY3"/>
                  </a:cxn>
                </a:cxnLst>
                <a:rect l="l" t="t" r="r" b="b"/>
                <a:pathLst>
                  <a:path w="414337" h="2381">
                    <a:moveTo>
                      <a:pt x="0" y="0"/>
                    </a:moveTo>
                    <a:lnTo>
                      <a:pt x="414338" y="0"/>
                    </a:lnTo>
                    <a:lnTo>
                      <a:pt x="414338" y="2381"/>
                    </a:lnTo>
                    <a:lnTo>
                      <a:pt x="0" y="2381"/>
                    </a:lnTo>
                    <a:close/>
                  </a:path>
                </a:pathLst>
              </a:custGeom>
              <a:solidFill>
                <a:srgbClr val="EBEBEB"/>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7A244620-D0B0-4DB5-AFF1-CCE68F1205C2}"/>
                  </a:ext>
                </a:extLst>
              </p:cNvPr>
              <p:cNvSpPr/>
              <p:nvPr/>
            </p:nvSpPr>
            <p:spPr>
              <a:xfrm>
                <a:off x="7641376" y="6159538"/>
                <a:ext cx="369093" cy="2381"/>
              </a:xfrm>
              <a:custGeom>
                <a:avLst/>
                <a:gdLst>
                  <a:gd name="connsiteX0" fmla="*/ 0 w 369093"/>
                  <a:gd name="connsiteY0" fmla="*/ 0 h 2381"/>
                  <a:gd name="connsiteX1" fmla="*/ 369094 w 369093"/>
                  <a:gd name="connsiteY1" fmla="*/ 0 h 2381"/>
                  <a:gd name="connsiteX2" fmla="*/ 369094 w 369093"/>
                  <a:gd name="connsiteY2" fmla="*/ 2381 h 2381"/>
                  <a:gd name="connsiteX3" fmla="*/ 0 w 369093"/>
                  <a:gd name="connsiteY3" fmla="*/ 2381 h 2381"/>
                </a:gdLst>
                <a:ahLst/>
                <a:cxnLst>
                  <a:cxn ang="0">
                    <a:pos x="connsiteX0" y="connsiteY0"/>
                  </a:cxn>
                  <a:cxn ang="0">
                    <a:pos x="connsiteX1" y="connsiteY1"/>
                  </a:cxn>
                  <a:cxn ang="0">
                    <a:pos x="connsiteX2" y="connsiteY2"/>
                  </a:cxn>
                  <a:cxn ang="0">
                    <a:pos x="connsiteX3" y="connsiteY3"/>
                  </a:cxn>
                </a:cxnLst>
                <a:rect l="l" t="t" r="r" b="b"/>
                <a:pathLst>
                  <a:path w="369093" h="2381">
                    <a:moveTo>
                      <a:pt x="0" y="0"/>
                    </a:moveTo>
                    <a:lnTo>
                      <a:pt x="369094" y="0"/>
                    </a:lnTo>
                    <a:lnTo>
                      <a:pt x="369094" y="2381"/>
                    </a:lnTo>
                    <a:lnTo>
                      <a:pt x="0" y="2381"/>
                    </a:lnTo>
                    <a:close/>
                  </a:path>
                </a:pathLst>
              </a:custGeom>
              <a:solidFill>
                <a:srgbClr val="EBEBEB"/>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72ED04D1-60AA-4E1D-A56C-A9FE3D69D063}"/>
                  </a:ext>
                </a:extLst>
              </p:cNvPr>
              <p:cNvSpPr/>
              <p:nvPr/>
            </p:nvSpPr>
            <p:spPr>
              <a:xfrm>
                <a:off x="10738239" y="6182874"/>
                <a:ext cx="411384" cy="2381"/>
              </a:xfrm>
              <a:custGeom>
                <a:avLst/>
                <a:gdLst>
                  <a:gd name="connsiteX0" fmla="*/ 0 w 411384"/>
                  <a:gd name="connsiteY0" fmla="*/ 0 h 2381"/>
                  <a:gd name="connsiteX1" fmla="*/ 411385 w 411384"/>
                  <a:gd name="connsiteY1" fmla="*/ 0 h 2381"/>
                  <a:gd name="connsiteX2" fmla="*/ 411385 w 411384"/>
                  <a:gd name="connsiteY2" fmla="*/ 2381 h 2381"/>
                  <a:gd name="connsiteX3" fmla="*/ 0 w 411384"/>
                  <a:gd name="connsiteY3" fmla="*/ 2381 h 2381"/>
                </a:gdLst>
                <a:ahLst/>
                <a:cxnLst>
                  <a:cxn ang="0">
                    <a:pos x="connsiteX0" y="connsiteY0"/>
                  </a:cxn>
                  <a:cxn ang="0">
                    <a:pos x="connsiteX1" y="connsiteY1"/>
                  </a:cxn>
                  <a:cxn ang="0">
                    <a:pos x="connsiteX2" y="connsiteY2"/>
                  </a:cxn>
                  <a:cxn ang="0">
                    <a:pos x="connsiteX3" y="connsiteY3"/>
                  </a:cxn>
                </a:cxnLst>
                <a:rect l="l" t="t" r="r" b="b"/>
                <a:pathLst>
                  <a:path w="411384" h="2381">
                    <a:moveTo>
                      <a:pt x="0" y="0"/>
                    </a:moveTo>
                    <a:lnTo>
                      <a:pt x="411385" y="0"/>
                    </a:lnTo>
                    <a:lnTo>
                      <a:pt x="411385" y="2381"/>
                    </a:lnTo>
                    <a:lnTo>
                      <a:pt x="0" y="2381"/>
                    </a:lnTo>
                    <a:close/>
                  </a:path>
                </a:pathLst>
              </a:custGeom>
              <a:solidFill>
                <a:srgbClr val="EBEBEB"/>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042DF70A-A492-452D-BA04-C794BFD7737C}"/>
                  </a:ext>
                </a:extLst>
              </p:cNvPr>
              <p:cNvSpPr/>
              <p:nvPr/>
            </p:nvSpPr>
            <p:spPr>
              <a:xfrm>
                <a:off x="10474302" y="6182874"/>
                <a:ext cx="179070" cy="2381"/>
              </a:xfrm>
              <a:custGeom>
                <a:avLst/>
                <a:gdLst>
                  <a:gd name="connsiteX0" fmla="*/ 0 w 179070"/>
                  <a:gd name="connsiteY0" fmla="*/ 0 h 2381"/>
                  <a:gd name="connsiteX1" fmla="*/ 179070 w 179070"/>
                  <a:gd name="connsiteY1" fmla="*/ 0 h 2381"/>
                  <a:gd name="connsiteX2" fmla="*/ 179070 w 179070"/>
                  <a:gd name="connsiteY2" fmla="*/ 2381 h 2381"/>
                  <a:gd name="connsiteX3" fmla="*/ 0 w 179070"/>
                  <a:gd name="connsiteY3" fmla="*/ 2381 h 2381"/>
                </a:gdLst>
                <a:ahLst/>
                <a:cxnLst>
                  <a:cxn ang="0">
                    <a:pos x="connsiteX0" y="connsiteY0"/>
                  </a:cxn>
                  <a:cxn ang="0">
                    <a:pos x="connsiteX1" y="connsiteY1"/>
                  </a:cxn>
                  <a:cxn ang="0">
                    <a:pos x="connsiteX2" y="connsiteY2"/>
                  </a:cxn>
                  <a:cxn ang="0">
                    <a:pos x="connsiteX3" y="connsiteY3"/>
                  </a:cxn>
                </a:cxnLst>
                <a:rect l="l" t="t" r="r" b="b"/>
                <a:pathLst>
                  <a:path w="179070" h="2381">
                    <a:moveTo>
                      <a:pt x="0" y="0"/>
                    </a:moveTo>
                    <a:lnTo>
                      <a:pt x="179070" y="0"/>
                    </a:lnTo>
                    <a:lnTo>
                      <a:pt x="179070" y="2381"/>
                    </a:lnTo>
                    <a:lnTo>
                      <a:pt x="0" y="2381"/>
                    </a:lnTo>
                    <a:close/>
                  </a:path>
                </a:pathLst>
              </a:custGeom>
              <a:solidFill>
                <a:srgbClr val="EBEBEB"/>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84D856B6-270D-4A7A-B2FA-DF6C1DA4289A}"/>
                  </a:ext>
                </a:extLst>
              </p:cNvPr>
              <p:cNvSpPr/>
              <p:nvPr/>
            </p:nvSpPr>
            <p:spPr>
              <a:xfrm>
                <a:off x="9135468" y="6142678"/>
                <a:ext cx="348234" cy="2381"/>
              </a:xfrm>
              <a:custGeom>
                <a:avLst/>
                <a:gdLst>
                  <a:gd name="connsiteX0" fmla="*/ 0 w 348234"/>
                  <a:gd name="connsiteY0" fmla="*/ 0 h 2381"/>
                  <a:gd name="connsiteX1" fmla="*/ 348234 w 348234"/>
                  <a:gd name="connsiteY1" fmla="*/ 0 h 2381"/>
                  <a:gd name="connsiteX2" fmla="*/ 348234 w 348234"/>
                  <a:gd name="connsiteY2" fmla="*/ 2381 h 2381"/>
                  <a:gd name="connsiteX3" fmla="*/ 0 w 348234"/>
                  <a:gd name="connsiteY3" fmla="*/ 2381 h 2381"/>
                </a:gdLst>
                <a:ahLst/>
                <a:cxnLst>
                  <a:cxn ang="0">
                    <a:pos x="connsiteX0" y="connsiteY0"/>
                  </a:cxn>
                  <a:cxn ang="0">
                    <a:pos x="connsiteX1" y="connsiteY1"/>
                  </a:cxn>
                  <a:cxn ang="0">
                    <a:pos x="connsiteX2" y="connsiteY2"/>
                  </a:cxn>
                  <a:cxn ang="0">
                    <a:pos x="connsiteX3" y="connsiteY3"/>
                  </a:cxn>
                </a:cxnLst>
                <a:rect l="l" t="t" r="r" b="b"/>
                <a:pathLst>
                  <a:path w="348234" h="2381">
                    <a:moveTo>
                      <a:pt x="0" y="0"/>
                    </a:moveTo>
                    <a:lnTo>
                      <a:pt x="348234" y="0"/>
                    </a:lnTo>
                    <a:lnTo>
                      <a:pt x="348234" y="2381"/>
                    </a:lnTo>
                    <a:lnTo>
                      <a:pt x="0" y="2381"/>
                    </a:lnTo>
                    <a:close/>
                  </a:path>
                </a:pathLst>
              </a:custGeom>
              <a:solidFill>
                <a:srgbClr val="EBEBEB"/>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D8FC1C3-9356-409E-BA99-66870AAE5F1C}"/>
                  </a:ext>
                </a:extLst>
              </p:cNvPr>
              <p:cNvSpPr/>
              <p:nvPr/>
            </p:nvSpPr>
            <p:spPr>
              <a:xfrm>
                <a:off x="7228277" y="2901226"/>
                <a:ext cx="1947862" cy="2693669"/>
              </a:xfrm>
              <a:custGeom>
                <a:avLst/>
                <a:gdLst>
                  <a:gd name="connsiteX0" fmla="*/ 1893475 w 1947862"/>
                  <a:gd name="connsiteY0" fmla="*/ 2693670 h 2693669"/>
                  <a:gd name="connsiteX1" fmla="*/ 54293 w 1947862"/>
                  <a:gd name="connsiteY1" fmla="*/ 2693670 h 2693669"/>
                  <a:gd name="connsiteX2" fmla="*/ 0 w 1947862"/>
                  <a:gd name="connsiteY2" fmla="*/ 2639282 h 2693669"/>
                  <a:gd name="connsiteX3" fmla="*/ 0 w 1947862"/>
                  <a:gd name="connsiteY3" fmla="*/ 53912 h 2693669"/>
                  <a:gd name="connsiteX4" fmla="*/ 54293 w 1947862"/>
                  <a:gd name="connsiteY4" fmla="*/ 0 h 2693669"/>
                  <a:gd name="connsiteX5" fmla="*/ 1893475 w 1947862"/>
                  <a:gd name="connsiteY5" fmla="*/ 0 h 2693669"/>
                  <a:gd name="connsiteX6" fmla="*/ 1947863 w 1947862"/>
                  <a:gd name="connsiteY6" fmla="*/ 54388 h 2693669"/>
                  <a:gd name="connsiteX7" fmla="*/ 1947863 w 1947862"/>
                  <a:gd name="connsiteY7" fmla="*/ 2639282 h 2693669"/>
                  <a:gd name="connsiteX8" fmla="*/ 1893475 w 1947862"/>
                  <a:gd name="connsiteY8" fmla="*/ 2693670 h 2693669"/>
                  <a:gd name="connsiteX9" fmla="*/ 54293 w 1947862"/>
                  <a:gd name="connsiteY9" fmla="*/ 1905 h 2693669"/>
                  <a:gd name="connsiteX10" fmla="*/ 2381 w 1947862"/>
                  <a:gd name="connsiteY10" fmla="*/ 53912 h 2693669"/>
                  <a:gd name="connsiteX11" fmla="*/ 2381 w 1947862"/>
                  <a:gd name="connsiteY11" fmla="*/ 2639282 h 2693669"/>
                  <a:gd name="connsiteX12" fmla="*/ 54293 w 1947862"/>
                  <a:gd name="connsiteY12" fmla="*/ 2691289 h 2693669"/>
                  <a:gd name="connsiteX13" fmla="*/ 1893475 w 1947862"/>
                  <a:gd name="connsiteY13" fmla="*/ 2691289 h 2693669"/>
                  <a:gd name="connsiteX14" fmla="*/ 1945481 w 1947862"/>
                  <a:gd name="connsiteY14" fmla="*/ 2639282 h 2693669"/>
                  <a:gd name="connsiteX15" fmla="*/ 1945481 w 1947862"/>
                  <a:gd name="connsiteY15" fmla="*/ 53912 h 2693669"/>
                  <a:gd name="connsiteX16" fmla="*/ 1893475 w 1947862"/>
                  <a:gd name="connsiteY16" fmla="*/ 1905 h 2693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47862" h="2693669">
                    <a:moveTo>
                      <a:pt x="1893475" y="2693670"/>
                    </a:moveTo>
                    <a:lnTo>
                      <a:pt x="54293" y="2693670"/>
                    </a:lnTo>
                    <a:cubicBezTo>
                      <a:pt x="24293" y="2693613"/>
                      <a:pt x="0" y="2669286"/>
                      <a:pt x="0" y="2639282"/>
                    </a:cubicBezTo>
                    <a:lnTo>
                      <a:pt x="0" y="53912"/>
                    </a:lnTo>
                    <a:cubicBezTo>
                      <a:pt x="261" y="24097"/>
                      <a:pt x="24477" y="51"/>
                      <a:pt x="54293" y="0"/>
                    </a:cubicBezTo>
                    <a:lnTo>
                      <a:pt x="1893475" y="0"/>
                    </a:lnTo>
                    <a:cubicBezTo>
                      <a:pt x="1923517" y="0"/>
                      <a:pt x="1947863" y="24351"/>
                      <a:pt x="1947863" y="54388"/>
                    </a:cubicBezTo>
                    <a:lnTo>
                      <a:pt x="1947863" y="2639282"/>
                    </a:lnTo>
                    <a:cubicBezTo>
                      <a:pt x="1947863" y="2669324"/>
                      <a:pt x="1923517" y="2693670"/>
                      <a:pt x="1893475" y="2693670"/>
                    </a:cubicBezTo>
                    <a:close/>
                    <a:moveTo>
                      <a:pt x="54293" y="1905"/>
                    </a:moveTo>
                    <a:cubicBezTo>
                      <a:pt x="25607" y="1957"/>
                      <a:pt x="2381" y="25226"/>
                      <a:pt x="2381" y="53912"/>
                    </a:cubicBezTo>
                    <a:lnTo>
                      <a:pt x="2381" y="2639282"/>
                    </a:lnTo>
                    <a:cubicBezTo>
                      <a:pt x="2381" y="2667972"/>
                      <a:pt x="25607" y="2691232"/>
                      <a:pt x="54293" y="2691289"/>
                    </a:cubicBezTo>
                    <a:lnTo>
                      <a:pt x="1893475" y="2691289"/>
                    </a:lnTo>
                    <a:cubicBezTo>
                      <a:pt x="1922174" y="2691232"/>
                      <a:pt x="1945424" y="2667981"/>
                      <a:pt x="1945481" y="2639282"/>
                    </a:cubicBezTo>
                    <a:lnTo>
                      <a:pt x="1945481" y="53912"/>
                    </a:lnTo>
                    <a:cubicBezTo>
                      <a:pt x="1945424" y="25211"/>
                      <a:pt x="1922174" y="1957"/>
                      <a:pt x="1893475" y="1905"/>
                    </a:cubicBezTo>
                    <a:close/>
                  </a:path>
                </a:pathLst>
              </a:custGeom>
              <a:solidFill>
                <a:srgbClr val="EBEBEB"/>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04C0FB46-542D-4324-A07F-FF917A9A5900}"/>
                  </a:ext>
                </a:extLst>
              </p:cNvPr>
              <p:cNvSpPr/>
              <p:nvPr/>
            </p:nvSpPr>
            <p:spPr>
              <a:xfrm>
                <a:off x="9288439" y="2901226"/>
                <a:ext cx="1947862" cy="2693669"/>
              </a:xfrm>
              <a:custGeom>
                <a:avLst/>
                <a:gdLst>
                  <a:gd name="connsiteX0" fmla="*/ 1893665 w 1947862"/>
                  <a:gd name="connsiteY0" fmla="*/ 2693670 h 2693669"/>
                  <a:gd name="connsiteX1" fmla="*/ 54388 w 1947862"/>
                  <a:gd name="connsiteY1" fmla="*/ 2693670 h 2693669"/>
                  <a:gd name="connsiteX2" fmla="*/ 0 w 1947862"/>
                  <a:gd name="connsiteY2" fmla="*/ 2639282 h 2693669"/>
                  <a:gd name="connsiteX3" fmla="*/ 0 w 1947862"/>
                  <a:gd name="connsiteY3" fmla="*/ 53912 h 2693669"/>
                  <a:gd name="connsiteX4" fmla="*/ 54388 w 1947862"/>
                  <a:gd name="connsiteY4" fmla="*/ 0 h 2693669"/>
                  <a:gd name="connsiteX5" fmla="*/ 1893665 w 1947862"/>
                  <a:gd name="connsiteY5" fmla="*/ 0 h 2693669"/>
                  <a:gd name="connsiteX6" fmla="*/ 1947863 w 1947862"/>
                  <a:gd name="connsiteY6" fmla="*/ 53912 h 2693669"/>
                  <a:gd name="connsiteX7" fmla="*/ 1947863 w 1947862"/>
                  <a:gd name="connsiteY7" fmla="*/ 2639282 h 2693669"/>
                  <a:gd name="connsiteX8" fmla="*/ 1893665 w 1947862"/>
                  <a:gd name="connsiteY8" fmla="*/ 2693670 h 2693669"/>
                  <a:gd name="connsiteX9" fmla="*/ 54388 w 1947862"/>
                  <a:gd name="connsiteY9" fmla="*/ 1905 h 2693669"/>
                  <a:gd name="connsiteX10" fmla="*/ 2381 w 1947862"/>
                  <a:gd name="connsiteY10" fmla="*/ 53912 h 2693669"/>
                  <a:gd name="connsiteX11" fmla="*/ 2381 w 1947862"/>
                  <a:gd name="connsiteY11" fmla="*/ 2639282 h 2693669"/>
                  <a:gd name="connsiteX12" fmla="*/ 54388 w 1947862"/>
                  <a:gd name="connsiteY12" fmla="*/ 2691289 h 2693669"/>
                  <a:gd name="connsiteX13" fmla="*/ 1893665 w 1947862"/>
                  <a:gd name="connsiteY13" fmla="*/ 2691289 h 2693669"/>
                  <a:gd name="connsiteX14" fmla="*/ 1945672 w 1947862"/>
                  <a:gd name="connsiteY14" fmla="*/ 2639282 h 2693669"/>
                  <a:gd name="connsiteX15" fmla="*/ 1945672 w 1947862"/>
                  <a:gd name="connsiteY15" fmla="*/ 53912 h 2693669"/>
                  <a:gd name="connsiteX16" fmla="*/ 1893665 w 1947862"/>
                  <a:gd name="connsiteY16" fmla="*/ 1905 h 2693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47862" h="2693669">
                    <a:moveTo>
                      <a:pt x="1893665" y="2693670"/>
                    </a:moveTo>
                    <a:lnTo>
                      <a:pt x="54388" y="2693670"/>
                    </a:lnTo>
                    <a:cubicBezTo>
                      <a:pt x="24374" y="2693613"/>
                      <a:pt x="48" y="2669296"/>
                      <a:pt x="0" y="2639282"/>
                    </a:cubicBezTo>
                    <a:lnTo>
                      <a:pt x="0" y="53912"/>
                    </a:lnTo>
                    <a:cubicBezTo>
                      <a:pt x="314" y="24082"/>
                      <a:pt x="24555" y="50"/>
                      <a:pt x="54388" y="0"/>
                    </a:cubicBezTo>
                    <a:lnTo>
                      <a:pt x="1893665" y="0"/>
                    </a:lnTo>
                    <a:cubicBezTo>
                      <a:pt x="1923441" y="103"/>
                      <a:pt x="1947605" y="24134"/>
                      <a:pt x="1947863" y="53912"/>
                    </a:cubicBezTo>
                    <a:lnTo>
                      <a:pt x="1947863" y="2639282"/>
                    </a:lnTo>
                    <a:cubicBezTo>
                      <a:pt x="1947863" y="2669248"/>
                      <a:pt x="1923631" y="2693565"/>
                      <a:pt x="1893665" y="2693670"/>
                    </a:cubicBezTo>
                    <a:close/>
                    <a:moveTo>
                      <a:pt x="54388" y="1905"/>
                    </a:moveTo>
                    <a:cubicBezTo>
                      <a:pt x="25689" y="1957"/>
                      <a:pt x="2429" y="25211"/>
                      <a:pt x="2381" y="53912"/>
                    </a:cubicBezTo>
                    <a:lnTo>
                      <a:pt x="2381" y="2639282"/>
                    </a:lnTo>
                    <a:cubicBezTo>
                      <a:pt x="2438" y="2667981"/>
                      <a:pt x="25689" y="2691232"/>
                      <a:pt x="54388" y="2691289"/>
                    </a:cubicBezTo>
                    <a:lnTo>
                      <a:pt x="1893665" y="2691289"/>
                    </a:lnTo>
                    <a:cubicBezTo>
                      <a:pt x="1922364" y="2691232"/>
                      <a:pt x="1945615" y="2667981"/>
                      <a:pt x="1945672" y="2639282"/>
                    </a:cubicBezTo>
                    <a:lnTo>
                      <a:pt x="1945672" y="53912"/>
                    </a:lnTo>
                    <a:cubicBezTo>
                      <a:pt x="1945615" y="25211"/>
                      <a:pt x="1922364" y="1957"/>
                      <a:pt x="1893665" y="1905"/>
                    </a:cubicBezTo>
                    <a:close/>
                  </a:path>
                </a:pathLst>
              </a:custGeom>
              <a:solidFill>
                <a:srgbClr val="EBEBEB"/>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45883B0E-BBE1-415F-8F54-304EA25FAB4B}"/>
                  </a:ext>
                </a:extLst>
              </p:cNvPr>
              <p:cNvSpPr/>
              <p:nvPr/>
            </p:nvSpPr>
            <p:spPr>
              <a:xfrm>
                <a:off x="9877275" y="4840611"/>
                <a:ext cx="198215" cy="1179099"/>
              </a:xfrm>
              <a:custGeom>
                <a:avLst/>
                <a:gdLst>
                  <a:gd name="connsiteX0" fmla="*/ 0 w 198215"/>
                  <a:gd name="connsiteY0" fmla="*/ 0 h 1179099"/>
                  <a:gd name="connsiteX1" fmla="*/ 198215 w 198215"/>
                  <a:gd name="connsiteY1" fmla="*/ 0 h 1179099"/>
                  <a:gd name="connsiteX2" fmla="*/ 198215 w 198215"/>
                  <a:gd name="connsiteY2" fmla="*/ 1179100 h 1179099"/>
                  <a:gd name="connsiteX3" fmla="*/ 0 w 198215"/>
                  <a:gd name="connsiteY3" fmla="*/ 1179100 h 1179099"/>
                </a:gdLst>
                <a:ahLst/>
                <a:cxnLst>
                  <a:cxn ang="0">
                    <a:pos x="connsiteX0" y="connsiteY0"/>
                  </a:cxn>
                  <a:cxn ang="0">
                    <a:pos x="connsiteX1" y="connsiteY1"/>
                  </a:cxn>
                  <a:cxn ang="0">
                    <a:pos x="connsiteX2" y="connsiteY2"/>
                  </a:cxn>
                  <a:cxn ang="0">
                    <a:pos x="connsiteX3" y="connsiteY3"/>
                  </a:cxn>
                </a:cxnLst>
                <a:rect l="l" t="t" r="r" b="b"/>
                <a:pathLst>
                  <a:path w="198215" h="1179099">
                    <a:moveTo>
                      <a:pt x="0" y="0"/>
                    </a:moveTo>
                    <a:lnTo>
                      <a:pt x="198215" y="0"/>
                    </a:lnTo>
                    <a:lnTo>
                      <a:pt x="198215" y="1179100"/>
                    </a:lnTo>
                    <a:lnTo>
                      <a:pt x="0" y="1179100"/>
                    </a:lnTo>
                    <a:close/>
                  </a:path>
                </a:pathLst>
              </a:custGeom>
              <a:solidFill>
                <a:srgbClr val="E6E6E6"/>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88112B51-5C9C-4377-BD9B-B9A4C26A1BB6}"/>
                  </a:ext>
                </a:extLst>
              </p:cNvPr>
              <p:cNvSpPr/>
              <p:nvPr/>
            </p:nvSpPr>
            <p:spPr>
              <a:xfrm>
                <a:off x="9998433" y="5912650"/>
                <a:ext cx="77057" cy="107060"/>
              </a:xfrm>
              <a:custGeom>
                <a:avLst/>
                <a:gdLst>
                  <a:gd name="connsiteX0" fmla="*/ 39433 w 77057"/>
                  <a:gd name="connsiteY0" fmla="*/ 107061 h 107060"/>
                  <a:gd name="connsiteX1" fmla="*/ 77057 w 77057"/>
                  <a:gd name="connsiteY1" fmla="*/ 107061 h 107060"/>
                  <a:gd name="connsiteX2" fmla="*/ 77057 w 77057"/>
                  <a:gd name="connsiteY2" fmla="*/ 0 h 107060"/>
                  <a:gd name="connsiteX3" fmla="*/ 0 w 77057"/>
                  <a:gd name="connsiteY3" fmla="*/ 0 h 107060"/>
                  <a:gd name="connsiteX4" fmla="*/ 39433 w 77057"/>
                  <a:gd name="connsiteY4" fmla="*/ 107061 h 107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57" h="107060">
                    <a:moveTo>
                      <a:pt x="39433" y="107061"/>
                    </a:moveTo>
                    <a:lnTo>
                      <a:pt x="77057" y="107061"/>
                    </a:lnTo>
                    <a:lnTo>
                      <a:pt x="77057" y="0"/>
                    </a:lnTo>
                    <a:lnTo>
                      <a:pt x="0" y="0"/>
                    </a:lnTo>
                    <a:lnTo>
                      <a:pt x="39433" y="107061"/>
                    </a:lnTo>
                    <a:close/>
                  </a:path>
                </a:pathLst>
              </a:custGeom>
              <a:solidFill>
                <a:srgbClr val="F0F0F0"/>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245A92D0-1163-4F57-A862-7211825E4A08}"/>
                  </a:ext>
                </a:extLst>
              </p:cNvPr>
              <p:cNvSpPr/>
              <p:nvPr/>
            </p:nvSpPr>
            <p:spPr>
              <a:xfrm>
                <a:off x="8881055" y="4840611"/>
                <a:ext cx="198215" cy="1179099"/>
              </a:xfrm>
              <a:custGeom>
                <a:avLst/>
                <a:gdLst>
                  <a:gd name="connsiteX0" fmla="*/ 0 w 198215"/>
                  <a:gd name="connsiteY0" fmla="*/ 0 h 1179099"/>
                  <a:gd name="connsiteX1" fmla="*/ 198215 w 198215"/>
                  <a:gd name="connsiteY1" fmla="*/ 0 h 1179099"/>
                  <a:gd name="connsiteX2" fmla="*/ 198215 w 198215"/>
                  <a:gd name="connsiteY2" fmla="*/ 1179100 h 1179099"/>
                  <a:gd name="connsiteX3" fmla="*/ 0 w 198215"/>
                  <a:gd name="connsiteY3" fmla="*/ 1179100 h 1179099"/>
                </a:gdLst>
                <a:ahLst/>
                <a:cxnLst>
                  <a:cxn ang="0">
                    <a:pos x="connsiteX0" y="connsiteY0"/>
                  </a:cxn>
                  <a:cxn ang="0">
                    <a:pos x="connsiteX1" y="connsiteY1"/>
                  </a:cxn>
                  <a:cxn ang="0">
                    <a:pos x="connsiteX2" y="connsiteY2"/>
                  </a:cxn>
                  <a:cxn ang="0">
                    <a:pos x="connsiteX3" y="connsiteY3"/>
                  </a:cxn>
                </a:cxnLst>
                <a:rect l="l" t="t" r="r" b="b"/>
                <a:pathLst>
                  <a:path w="198215" h="1179099">
                    <a:moveTo>
                      <a:pt x="0" y="0"/>
                    </a:moveTo>
                    <a:lnTo>
                      <a:pt x="198215" y="0"/>
                    </a:lnTo>
                    <a:lnTo>
                      <a:pt x="198215" y="1179100"/>
                    </a:lnTo>
                    <a:lnTo>
                      <a:pt x="0" y="1179100"/>
                    </a:lnTo>
                    <a:close/>
                  </a:path>
                </a:pathLst>
              </a:custGeom>
              <a:solidFill>
                <a:srgbClr val="E6E6E6"/>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9528EF37-9184-47A3-A388-1A65EEC53721}"/>
                  </a:ext>
                </a:extLst>
              </p:cNvPr>
              <p:cNvSpPr/>
              <p:nvPr/>
            </p:nvSpPr>
            <p:spPr>
              <a:xfrm>
                <a:off x="9046409" y="4840611"/>
                <a:ext cx="1029176" cy="1113377"/>
              </a:xfrm>
              <a:custGeom>
                <a:avLst/>
                <a:gdLst>
                  <a:gd name="connsiteX0" fmla="*/ 0 w 1029176"/>
                  <a:gd name="connsiteY0" fmla="*/ 0 h 1113377"/>
                  <a:gd name="connsiteX1" fmla="*/ 1029176 w 1029176"/>
                  <a:gd name="connsiteY1" fmla="*/ 0 h 1113377"/>
                  <a:gd name="connsiteX2" fmla="*/ 1029176 w 1029176"/>
                  <a:gd name="connsiteY2" fmla="*/ 1113377 h 1113377"/>
                  <a:gd name="connsiteX3" fmla="*/ 0 w 1029176"/>
                  <a:gd name="connsiteY3" fmla="*/ 1113377 h 1113377"/>
                </a:gdLst>
                <a:ahLst/>
                <a:cxnLst>
                  <a:cxn ang="0">
                    <a:pos x="connsiteX0" y="connsiteY0"/>
                  </a:cxn>
                  <a:cxn ang="0">
                    <a:pos x="connsiteX1" y="connsiteY1"/>
                  </a:cxn>
                  <a:cxn ang="0">
                    <a:pos x="connsiteX2" y="connsiteY2"/>
                  </a:cxn>
                  <a:cxn ang="0">
                    <a:pos x="connsiteX3" y="connsiteY3"/>
                  </a:cxn>
                </a:cxnLst>
                <a:rect l="l" t="t" r="r" b="b"/>
                <a:pathLst>
                  <a:path w="1029176" h="1113377">
                    <a:moveTo>
                      <a:pt x="0" y="0"/>
                    </a:moveTo>
                    <a:lnTo>
                      <a:pt x="1029176" y="0"/>
                    </a:lnTo>
                    <a:lnTo>
                      <a:pt x="1029176" y="1113377"/>
                    </a:lnTo>
                    <a:lnTo>
                      <a:pt x="0" y="1113377"/>
                    </a:lnTo>
                    <a:close/>
                  </a:path>
                </a:pathLst>
              </a:custGeom>
              <a:solidFill>
                <a:srgbClr val="F0F0F0"/>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94049551-2AD1-4ED0-899B-B9A5A6974D1A}"/>
                  </a:ext>
                </a:extLst>
              </p:cNvPr>
              <p:cNvSpPr/>
              <p:nvPr/>
            </p:nvSpPr>
            <p:spPr>
              <a:xfrm>
                <a:off x="9075555" y="4869852"/>
                <a:ext cx="970788" cy="210883"/>
              </a:xfrm>
              <a:custGeom>
                <a:avLst/>
                <a:gdLst>
                  <a:gd name="connsiteX0" fmla="*/ 970788 w 970788"/>
                  <a:gd name="connsiteY0" fmla="*/ 0 h 210883"/>
                  <a:gd name="connsiteX1" fmla="*/ 0 w 970788"/>
                  <a:gd name="connsiteY1" fmla="*/ 0 h 210883"/>
                  <a:gd name="connsiteX2" fmla="*/ 0 w 970788"/>
                  <a:gd name="connsiteY2" fmla="*/ 210884 h 210883"/>
                  <a:gd name="connsiteX3" fmla="*/ 970788 w 970788"/>
                  <a:gd name="connsiteY3" fmla="*/ 210884 h 210883"/>
                  <a:gd name="connsiteX4" fmla="*/ 970788 w 970788"/>
                  <a:gd name="connsiteY4" fmla="*/ 0 h 210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0788" h="210883">
                    <a:moveTo>
                      <a:pt x="970788" y="0"/>
                    </a:moveTo>
                    <a:lnTo>
                      <a:pt x="0" y="0"/>
                    </a:lnTo>
                    <a:lnTo>
                      <a:pt x="0" y="210884"/>
                    </a:lnTo>
                    <a:lnTo>
                      <a:pt x="970788" y="210884"/>
                    </a:lnTo>
                    <a:lnTo>
                      <a:pt x="970788" y="0"/>
                    </a:lnTo>
                    <a:close/>
                  </a:path>
                </a:pathLst>
              </a:custGeom>
              <a:solidFill>
                <a:srgbClr val="E6E6E6"/>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2C910FB4-9C7B-4FE5-B36E-99A3179BDEF6}"/>
                  </a:ext>
                </a:extLst>
              </p:cNvPr>
              <p:cNvSpPr/>
              <p:nvPr/>
            </p:nvSpPr>
            <p:spPr>
              <a:xfrm>
                <a:off x="9573618" y="5104929"/>
                <a:ext cx="472725" cy="715232"/>
              </a:xfrm>
              <a:custGeom>
                <a:avLst/>
                <a:gdLst>
                  <a:gd name="connsiteX0" fmla="*/ 472726 w 472725"/>
                  <a:gd name="connsiteY0" fmla="*/ 0 h 715232"/>
                  <a:gd name="connsiteX1" fmla="*/ 0 w 472725"/>
                  <a:gd name="connsiteY1" fmla="*/ 0 h 715232"/>
                  <a:gd name="connsiteX2" fmla="*/ 0 w 472725"/>
                  <a:gd name="connsiteY2" fmla="*/ 715233 h 715232"/>
                  <a:gd name="connsiteX3" fmla="*/ 472726 w 472725"/>
                  <a:gd name="connsiteY3" fmla="*/ 715233 h 715232"/>
                  <a:gd name="connsiteX4" fmla="*/ 472726 w 472725"/>
                  <a:gd name="connsiteY4" fmla="*/ 0 h 715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725" h="715232">
                    <a:moveTo>
                      <a:pt x="472726" y="0"/>
                    </a:moveTo>
                    <a:lnTo>
                      <a:pt x="0" y="0"/>
                    </a:lnTo>
                    <a:lnTo>
                      <a:pt x="0" y="715233"/>
                    </a:lnTo>
                    <a:lnTo>
                      <a:pt x="472726" y="715233"/>
                    </a:lnTo>
                    <a:lnTo>
                      <a:pt x="472726" y="0"/>
                    </a:lnTo>
                    <a:close/>
                  </a:path>
                </a:pathLst>
              </a:custGeom>
              <a:solidFill>
                <a:srgbClr val="E6E6E6"/>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E4BD702-1D77-4FF0-B3C6-1F3D6E031578}"/>
                  </a:ext>
                </a:extLst>
              </p:cNvPr>
              <p:cNvSpPr/>
              <p:nvPr/>
            </p:nvSpPr>
            <p:spPr>
              <a:xfrm>
                <a:off x="9075555" y="5104929"/>
                <a:ext cx="472725" cy="715232"/>
              </a:xfrm>
              <a:custGeom>
                <a:avLst/>
                <a:gdLst>
                  <a:gd name="connsiteX0" fmla="*/ 472726 w 472725"/>
                  <a:gd name="connsiteY0" fmla="*/ 0 h 715232"/>
                  <a:gd name="connsiteX1" fmla="*/ 0 w 472725"/>
                  <a:gd name="connsiteY1" fmla="*/ 0 h 715232"/>
                  <a:gd name="connsiteX2" fmla="*/ 0 w 472725"/>
                  <a:gd name="connsiteY2" fmla="*/ 715233 h 715232"/>
                  <a:gd name="connsiteX3" fmla="*/ 472726 w 472725"/>
                  <a:gd name="connsiteY3" fmla="*/ 715233 h 715232"/>
                  <a:gd name="connsiteX4" fmla="*/ 472726 w 472725"/>
                  <a:gd name="connsiteY4" fmla="*/ 0 h 715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725" h="715232">
                    <a:moveTo>
                      <a:pt x="472726" y="0"/>
                    </a:moveTo>
                    <a:lnTo>
                      <a:pt x="0" y="0"/>
                    </a:lnTo>
                    <a:lnTo>
                      <a:pt x="0" y="715233"/>
                    </a:lnTo>
                    <a:lnTo>
                      <a:pt x="472726" y="715233"/>
                    </a:lnTo>
                    <a:lnTo>
                      <a:pt x="472726" y="0"/>
                    </a:lnTo>
                    <a:close/>
                  </a:path>
                </a:pathLst>
              </a:custGeom>
              <a:solidFill>
                <a:srgbClr val="E6E6E6"/>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01B3E8B4-5FFE-41DC-B9C5-B73537667183}"/>
                  </a:ext>
                </a:extLst>
              </p:cNvPr>
              <p:cNvSpPr/>
              <p:nvPr/>
            </p:nvSpPr>
            <p:spPr>
              <a:xfrm>
                <a:off x="9442553" y="5147030"/>
                <a:ext cx="67056" cy="67056"/>
              </a:xfrm>
              <a:custGeom>
                <a:avLst/>
                <a:gdLst>
                  <a:gd name="connsiteX0" fmla="*/ 0 w 67056"/>
                  <a:gd name="connsiteY0" fmla="*/ 33433 h 67056"/>
                  <a:gd name="connsiteX1" fmla="*/ 33433 w 67056"/>
                  <a:gd name="connsiteY1" fmla="*/ 67056 h 67056"/>
                  <a:gd name="connsiteX2" fmla="*/ 67056 w 67056"/>
                  <a:gd name="connsiteY2" fmla="*/ 33623 h 67056"/>
                  <a:gd name="connsiteX3" fmla="*/ 33623 w 67056"/>
                  <a:gd name="connsiteY3" fmla="*/ 0 h 67056"/>
                  <a:gd name="connsiteX4" fmla="*/ 33433 w 67056"/>
                  <a:gd name="connsiteY4" fmla="*/ 0 h 67056"/>
                  <a:gd name="connsiteX5" fmla="*/ 0 w 67056"/>
                  <a:gd name="connsiteY5" fmla="*/ 33433 h 67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056" h="67056">
                    <a:moveTo>
                      <a:pt x="0" y="33433"/>
                    </a:moveTo>
                    <a:cubicBezTo>
                      <a:pt x="-57" y="51949"/>
                      <a:pt x="14916" y="66999"/>
                      <a:pt x="33433" y="67056"/>
                    </a:cubicBezTo>
                    <a:cubicBezTo>
                      <a:pt x="51950" y="67113"/>
                      <a:pt x="66999" y="52140"/>
                      <a:pt x="67056" y="33623"/>
                    </a:cubicBezTo>
                    <a:cubicBezTo>
                      <a:pt x="67104" y="15107"/>
                      <a:pt x="52140" y="57"/>
                      <a:pt x="33623" y="0"/>
                    </a:cubicBezTo>
                    <a:cubicBezTo>
                      <a:pt x="33557" y="0"/>
                      <a:pt x="33500" y="0"/>
                      <a:pt x="33433" y="0"/>
                    </a:cubicBezTo>
                    <a:cubicBezTo>
                      <a:pt x="14993" y="48"/>
                      <a:pt x="48" y="14992"/>
                      <a:pt x="0" y="33433"/>
                    </a:cubicBezTo>
                    <a:close/>
                  </a:path>
                </a:pathLst>
              </a:custGeom>
              <a:solidFill>
                <a:srgbClr val="FAFAFA"/>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1019FCC4-7888-4C1B-8315-4EFA5D926BA7}"/>
                  </a:ext>
                </a:extLst>
              </p:cNvPr>
              <p:cNvSpPr/>
              <p:nvPr/>
            </p:nvSpPr>
            <p:spPr>
              <a:xfrm>
                <a:off x="9612384" y="5147030"/>
                <a:ext cx="66865" cy="66865"/>
              </a:xfrm>
              <a:custGeom>
                <a:avLst/>
                <a:gdLst>
                  <a:gd name="connsiteX0" fmla="*/ 66865 w 66865"/>
                  <a:gd name="connsiteY0" fmla="*/ 33433 h 66865"/>
                  <a:gd name="connsiteX1" fmla="*/ 33433 w 66865"/>
                  <a:gd name="connsiteY1" fmla="*/ 66866 h 66865"/>
                  <a:gd name="connsiteX2" fmla="*/ 0 w 66865"/>
                  <a:gd name="connsiteY2" fmla="*/ 33433 h 66865"/>
                  <a:gd name="connsiteX3" fmla="*/ 33433 w 66865"/>
                  <a:gd name="connsiteY3" fmla="*/ 0 h 66865"/>
                  <a:gd name="connsiteX4" fmla="*/ 66865 w 66865"/>
                  <a:gd name="connsiteY4" fmla="*/ 33433 h 66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865" h="66865">
                    <a:moveTo>
                      <a:pt x="66865" y="33433"/>
                    </a:moveTo>
                    <a:cubicBezTo>
                      <a:pt x="66865" y="51897"/>
                      <a:pt x="51897" y="66866"/>
                      <a:pt x="33433" y="66866"/>
                    </a:cubicBezTo>
                    <a:cubicBezTo>
                      <a:pt x="14968" y="66866"/>
                      <a:pt x="0" y="51897"/>
                      <a:pt x="0" y="33433"/>
                    </a:cubicBezTo>
                    <a:cubicBezTo>
                      <a:pt x="0" y="14969"/>
                      <a:pt x="14968" y="0"/>
                      <a:pt x="33433" y="0"/>
                    </a:cubicBezTo>
                    <a:cubicBezTo>
                      <a:pt x="51897" y="0"/>
                      <a:pt x="66865" y="14968"/>
                      <a:pt x="66865" y="33433"/>
                    </a:cubicBezTo>
                    <a:close/>
                  </a:path>
                </a:pathLst>
              </a:custGeom>
              <a:solidFill>
                <a:srgbClr val="FAFAFA"/>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3867228C-80DF-42E4-892F-49EFB8C64FEB}"/>
                  </a:ext>
                </a:extLst>
              </p:cNvPr>
              <p:cNvSpPr/>
              <p:nvPr/>
            </p:nvSpPr>
            <p:spPr>
              <a:xfrm>
                <a:off x="9046409" y="5912650"/>
                <a:ext cx="77057" cy="107060"/>
              </a:xfrm>
              <a:custGeom>
                <a:avLst/>
                <a:gdLst>
                  <a:gd name="connsiteX0" fmla="*/ 37624 w 77057"/>
                  <a:gd name="connsiteY0" fmla="*/ 107061 h 107060"/>
                  <a:gd name="connsiteX1" fmla="*/ 0 w 77057"/>
                  <a:gd name="connsiteY1" fmla="*/ 107061 h 107060"/>
                  <a:gd name="connsiteX2" fmla="*/ 0 w 77057"/>
                  <a:gd name="connsiteY2" fmla="*/ 0 h 107060"/>
                  <a:gd name="connsiteX3" fmla="*/ 77057 w 77057"/>
                  <a:gd name="connsiteY3" fmla="*/ 0 h 107060"/>
                  <a:gd name="connsiteX4" fmla="*/ 37624 w 77057"/>
                  <a:gd name="connsiteY4" fmla="*/ 107061 h 107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57" h="107060">
                    <a:moveTo>
                      <a:pt x="37624" y="107061"/>
                    </a:moveTo>
                    <a:lnTo>
                      <a:pt x="0" y="107061"/>
                    </a:lnTo>
                    <a:lnTo>
                      <a:pt x="0" y="0"/>
                    </a:lnTo>
                    <a:lnTo>
                      <a:pt x="77057" y="0"/>
                    </a:lnTo>
                    <a:lnTo>
                      <a:pt x="37624" y="107061"/>
                    </a:lnTo>
                    <a:close/>
                  </a:path>
                </a:pathLst>
              </a:custGeom>
              <a:solidFill>
                <a:srgbClr val="F0F0F0"/>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265AA930-359A-41E1-B3E9-F05F7DF0C5B1}"/>
                  </a:ext>
                </a:extLst>
              </p:cNvPr>
              <p:cNvSpPr/>
              <p:nvPr/>
            </p:nvSpPr>
            <p:spPr>
              <a:xfrm>
                <a:off x="9531898" y="4943290"/>
                <a:ext cx="67056" cy="67055"/>
              </a:xfrm>
              <a:custGeom>
                <a:avLst/>
                <a:gdLst>
                  <a:gd name="connsiteX0" fmla="*/ 0 w 67056"/>
                  <a:gd name="connsiteY0" fmla="*/ 33528 h 67055"/>
                  <a:gd name="connsiteX1" fmla="*/ 33528 w 67056"/>
                  <a:gd name="connsiteY1" fmla="*/ 67056 h 67055"/>
                  <a:gd name="connsiteX2" fmla="*/ 67056 w 67056"/>
                  <a:gd name="connsiteY2" fmla="*/ 33528 h 67055"/>
                  <a:gd name="connsiteX3" fmla="*/ 33528 w 67056"/>
                  <a:gd name="connsiteY3" fmla="*/ 0 h 67055"/>
                  <a:gd name="connsiteX4" fmla="*/ 33433 w 67056"/>
                  <a:gd name="connsiteY4" fmla="*/ 0 h 67055"/>
                  <a:gd name="connsiteX5" fmla="*/ 0 w 67056"/>
                  <a:gd name="connsiteY5" fmla="*/ 33433 h 67055"/>
                  <a:gd name="connsiteX6" fmla="*/ 0 w 67056"/>
                  <a:gd name="connsiteY6" fmla="*/ 33528 h 67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056" h="67055">
                    <a:moveTo>
                      <a:pt x="0" y="33528"/>
                    </a:moveTo>
                    <a:cubicBezTo>
                      <a:pt x="0" y="52044"/>
                      <a:pt x="15011" y="67056"/>
                      <a:pt x="33528" y="67056"/>
                    </a:cubicBezTo>
                    <a:cubicBezTo>
                      <a:pt x="52044" y="67056"/>
                      <a:pt x="67056" y="52044"/>
                      <a:pt x="67056" y="33528"/>
                    </a:cubicBezTo>
                    <a:cubicBezTo>
                      <a:pt x="67056" y="15011"/>
                      <a:pt x="52044" y="0"/>
                      <a:pt x="33528" y="0"/>
                    </a:cubicBezTo>
                    <a:cubicBezTo>
                      <a:pt x="33499" y="0"/>
                      <a:pt x="33461" y="0"/>
                      <a:pt x="33433" y="0"/>
                    </a:cubicBezTo>
                    <a:cubicBezTo>
                      <a:pt x="14973" y="0"/>
                      <a:pt x="0" y="14964"/>
                      <a:pt x="0" y="33433"/>
                    </a:cubicBezTo>
                    <a:cubicBezTo>
                      <a:pt x="0" y="33461"/>
                      <a:pt x="0" y="33499"/>
                      <a:pt x="0" y="33528"/>
                    </a:cubicBezTo>
                    <a:close/>
                  </a:path>
                </a:pathLst>
              </a:custGeom>
              <a:solidFill>
                <a:srgbClr val="FAFAFA"/>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353A663C-88AA-4AF3-82BB-13DCA03482EA}"/>
                  </a:ext>
                </a:extLst>
              </p:cNvPr>
              <p:cNvSpPr/>
              <p:nvPr/>
            </p:nvSpPr>
            <p:spPr>
              <a:xfrm>
                <a:off x="8802378" y="4840611"/>
                <a:ext cx="198215" cy="1179099"/>
              </a:xfrm>
              <a:custGeom>
                <a:avLst/>
                <a:gdLst>
                  <a:gd name="connsiteX0" fmla="*/ 0 w 198215"/>
                  <a:gd name="connsiteY0" fmla="*/ 0 h 1179099"/>
                  <a:gd name="connsiteX1" fmla="*/ 198215 w 198215"/>
                  <a:gd name="connsiteY1" fmla="*/ 0 h 1179099"/>
                  <a:gd name="connsiteX2" fmla="*/ 198215 w 198215"/>
                  <a:gd name="connsiteY2" fmla="*/ 1179100 h 1179099"/>
                  <a:gd name="connsiteX3" fmla="*/ 0 w 198215"/>
                  <a:gd name="connsiteY3" fmla="*/ 1179100 h 1179099"/>
                </a:gdLst>
                <a:ahLst/>
                <a:cxnLst>
                  <a:cxn ang="0">
                    <a:pos x="connsiteX0" y="connsiteY0"/>
                  </a:cxn>
                  <a:cxn ang="0">
                    <a:pos x="connsiteX1" y="connsiteY1"/>
                  </a:cxn>
                  <a:cxn ang="0">
                    <a:pos x="connsiteX2" y="connsiteY2"/>
                  </a:cxn>
                  <a:cxn ang="0">
                    <a:pos x="connsiteX3" y="connsiteY3"/>
                  </a:cxn>
                </a:cxnLst>
                <a:rect l="l" t="t" r="r" b="b"/>
                <a:pathLst>
                  <a:path w="198215" h="1179099">
                    <a:moveTo>
                      <a:pt x="0" y="0"/>
                    </a:moveTo>
                    <a:lnTo>
                      <a:pt x="198215" y="0"/>
                    </a:lnTo>
                    <a:lnTo>
                      <a:pt x="198215" y="1179100"/>
                    </a:lnTo>
                    <a:lnTo>
                      <a:pt x="0" y="1179100"/>
                    </a:lnTo>
                    <a:close/>
                  </a:path>
                </a:pathLst>
              </a:custGeom>
              <a:solidFill>
                <a:srgbClr val="E6E6E6"/>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ADACA9D6-6017-45A5-BBF0-B5A932ED7FCF}"/>
                  </a:ext>
                </a:extLst>
              </p:cNvPr>
              <p:cNvSpPr/>
              <p:nvPr/>
            </p:nvSpPr>
            <p:spPr>
              <a:xfrm>
                <a:off x="8923536" y="5912650"/>
                <a:ext cx="77057" cy="107060"/>
              </a:xfrm>
              <a:custGeom>
                <a:avLst/>
                <a:gdLst>
                  <a:gd name="connsiteX0" fmla="*/ 39433 w 77057"/>
                  <a:gd name="connsiteY0" fmla="*/ 107061 h 107060"/>
                  <a:gd name="connsiteX1" fmla="*/ 77057 w 77057"/>
                  <a:gd name="connsiteY1" fmla="*/ 107061 h 107060"/>
                  <a:gd name="connsiteX2" fmla="*/ 77057 w 77057"/>
                  <a:gd name="connsiteY2" fmla="*/ 0 h 107060"/>
                  <a:gd name="connsiteX3" fmla="*/ 0 w 77057"/>
                  <a:gd name="connsiteY3" fmla="*/ 0 h 107060"/>
                  <a:gd name="connsiteX4" fmla="*/ 39433 w 77057"/>
                  <a:gd name="connsiteY4" fmla="*/ 107061 h 107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57" h="107060">
                    <a:moveTo>
                      <a:pt x="39433" y="107061"/>
                    </a:moveTo>
                    <a:lnTo>
                      <a:pt x="77057" y="107061"/>
                    </a:lnTo>
                    <a:lnTo>
                      <a:pt x="77057" y="0"/>
                    </a:lnTo>
                    <a:lnTo>
                      <a:pt x="0" y="0"/>
                    </a:lnTo>
                    <a:lnTo>
                      <a:pt x="39433" y="107061"/>
                    </a:lnTo>
                    <a:close/>
                  </a:path>
                </a:pathLst>
              </a:custGeom>
              <a:solidFill>
                <a:srgbClr val="F0F0F0"/>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A1D880E1-F5BD-4ACD-9371-38C5C1EA35C5}"/>
                  </a:ext>
                </a:extLst>
              </p:cNvPr>
              <p:cNvSpPr/>
              <p:nvPr/>
            </p:nvSpPr>
            <p:spPr>
              <a:xfrm>
                <a:off x="7806063" y="4840611"/>
                <a:ext cx="198215" cy="1179099"/>
              </a:xfrm>
              <a:custGeom>
                <a:avLst/>
                <a:gdLst>
                  <a:gd name="connsiteX0" fmla="*/ 0 w 198215"/>
                  <a:gd name="connsiteY0" fmla="*/ 0 h 1179099"/>
                  <a:gd name="connsiteX1" fmla="*/ 198215 w 198215"/>
                  <a:gd name="connsiteY1" fmla="*/ 0 h 1179099"/>
                  <a:gd name="connsiteX2" fmla="*/ 198215 w 198215"/>
                  <a:gd name="connsiteY2" fmla="*/ 1179100 h 1179099"/>
                  <a:gd name="connsiteX3" fmla="*/ 0 w 198215"/>
                  <a:gd name="connsiteY3" fmla="*/ 1179100 h 1179099"/>
                </a:gdLst>
                <a:ahLst/>
                <a:cxnLst>
                  <a:cxn ang="0">
                    <a:pos x="connsiteX0" y="connsiteY0"/>
                  </a:cxn>
                  <a:cxn ang="0">
                    <a:pos x="connsiteX1" y="connsiteY1"/>
                  </a:cxn>
                  <a:cxn ang="0">
                    <a:pos x="connsiteX2" y="connsiteY2"/>
                  </a:cxn>
                  <a:cxn ang="0">
                    <a:pos x="connsiteX3" y="connsiteY3"/>
                  </a:cxn>
                </a:cxnLst>
                <a:rect l="l" t="t" r="r" b="b"/>
                <a:pathLst>
                  <a:path w="198215" h="1179099">
                    <a:moveTo>
                      <a:pt x="0" y="0"/>
                    </a:moveTo>
                    <a:lnTo>
                      <a:pt x="198215" y="0"/>
                    </a:lnTo>
                    <a:lnTo>
                      <a:pt x="198215" y="1179100"/>
                    </a:lnTo>
                    <a:lnTo>
                      <a:pt x="0" y="1179100"/>
                    </a:lnTo>
                    <a:close/>
                  </a:path>
                </a:pathLst>
              </a:custGeom>
              <a:solidFill>
                <a:srgbClr val="E6E6E6"/>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E0520093-4C11-4ABD-8A3E-8BC8D3F0CB61}"/>
                  </a:ext>
                </a:extLst>
              </p:cNvPr>
              <p:cNvSpPr/>
              <p:nvPr/>
            </p:nvSpPr>
            <p:spPr>
              <a:xfrm>
                <a:off x="7971417" y="4840611"/>
                <a:ext cx="1029176" cy="1113377"/>
              </a:xfrm>
              <a:custGeom>
                <a:avLst/>
                <a:gdLst>
                  <a:gd name="connsiteX0" fmla="*/ 0 w 1029176"/>
                  <a:gd name="connsiteY0" fmla="*/ 0 h 1113377"/>
                  <a:gd name="connsiteX1" fmla="*/ 1029176 w 1029176"/>
                  <a:gd name="connsiteY1" fmla="*/ 0 h 1113377"/>
                  <a:gd name="connsiteX2" fmla="*/ 1029176 w 1029176"/>
                  <a:gd name="connsiteY2" fmla="*/ 1113377 h 1113377"/>
                  <a:gd name="connsiteX3" fmla="*/ 0 w 1029176"/>
                  <a:gd name="connsiteY3" fmla="*/ 1113377 h 1113377"/>
                </a:gdLst>
                <a:ahLst/>
                <a:cxnLst>
                  <a:cxn ang="0">
                    <a:pos x="connsiteX0" y="connsiteY0"/>
                  </a:cxn>
                  <a:cxn ang="0">
                    <a:pos x="connsiteX1" y="connsiteY1"/>
                  </a:cxn>
                  <a:cxn ang="0">
                    <a:pos x="connsiteX2" y="connsiteY2"/>
                  </a:cxn>
                  <a:cxn ang="0">
                    <a:pos x="connsiteX3" y="connsiteY3"/>
                  </a:cxn>
                </a:cxnLst>
                <a:rect l="l" t="t" r="r" b="b"/>
                <a:pathLst>
                  <a:path w="1029176" h="1113377">
                    <a:moveTo>
                      <a:pt x="0" y="0"/>
                    </a:moveTo>
                    <a:lnTo>
                      <a:pt x="1029176" y="0"/>
                    </a:lnTo>
                    <a:lnTo>
                      <a:pt x="1029176" y="1113377"/>
                    </a:lnTo>
                    <a:lnTo>
                      <a:pt x="0" y="1113377"/>
                    </a:lnTo>
                    <a:close/>
                  </a:path>
                </a:pathLst>
              </a:custGeom>
              <a:solidFill>
                <a:srgbClr val="F0F0F0"/>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3E222181-BE13-4101-826E-03C1DEE06607}"/>
                  </a:ext>
                </a:extLst>
              </p:cNvPr>
              <p:cNvSpPr/>
              <p:nvPr/>
            </p:nvSpPr>
            <p:spPr>
              <a:xfrm>
                <a:off x="8498626" y="4869852"/>
                <a:ext cx="472820" cy="950309"/>
              </a:xfrm>
              <a:custGeom>
                <a:avLst/>
                <a:gdLst>
                  <a:gd name="connsiteX0" fmla="*/ 472821 w 472820"/>
                  <a:gd name="connsiteY0" fmla="*/ 0 h 950309"/>
                  <a:gd name="connsiteX1" fmla="*/ 0 w 472820"/>
                  <a:gd name="connsiteY1" fmla="*/ 0 h 950309"/>
                  <a:gd name="connsiteX2" fmla="*/ 0 w 472820"/>
                  <a:gd name="connsiteY2" fmla="*/ 950309 h 950309"/>
                  <a:gd name="connsiteX3" fmla="*/ 472821 w 472820"/>
                  <a:gd name="connsiteY3" fmla="*/ 950309 h 950309"/>
                  <a:gd name="connsiteX4" fmla="*/ 472821 w 472820"/>
                  <a:gd name="connsiteY4" fmla="*/ 0 h 95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820" h="950309">
                    <a:moveTo>
                      <a:pt x="472821" y="0"/>
                    </a:moveTo>
                    <a:lnTo>
                      <a:pt x="0" y="0"/>
                    </a:lnTo>
                    <a:lnTo>
                      <a:pt x="0" y="950309"/>
                    </a:lnTo>
                    <a:lnTo>
                      <a:pt x="472821" y="950309"/>
                    </a:lnTo>
                    <a:lnTo>
                      <a:pt x="472821" y="0"/>
                    </a:lnTo>
                    <a:close/>
                  </a:path>
                </a:pathLst>
              </a:custGeom>
              <a:solidFill>
                <a:srgbClr val="E6E6E6"/>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A7B9BE03-B7D1-4526-9CDA-088019464D97}"/>
                  </a:ext>
                </a:extLst>
              </p:cNvPr>
              <p:cNvSpPr/>
              <p:nvPr/>
            </p:nvSpPr>
            <p:spPr>
              <a:xfrm>
                <a:off x="8000659" y="4869852"/>
                <a:ext cx="472725" cy="950309"/>
              </a:xfrm>
              <a:custGeom>
                <a:avLst/>
                <a:gdLst>
                  <a:gd name="connsiteX0" fmla="*/ 472726 w 472725"/>
                  <a:gd name="connsiteY0" fmla="*/ 0 h 950309"/>
                  <a:gd name="connsiteX1" fmla="*/ 0 w 472725"/>
                  <a:gd name="connsiteY1" fmla="*/ 0 h 950309"/>
                  <a:gd name="connsiteX2" fmla="*/ 0 w 472725"/>
                  <a:gd name="connsiteY2" fmla="*/ 950309 h 950309"/>
                  <a:gd name="connsiteX3" fmla="*/ 472726 w 472725"/>
                  <a:gd name="connsiteY3" fmla="*/ 950309 h 950309"/>
                  <a:gd name="connsiteX4" fmla="*/ 472726 w 472725"/>
                  <a:gd name="connsiteY4" fmla="*/ 0 h 95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2725" h="950309">
                    <a:moveTo>
                      <a:pt x="472726" y="0"/>
                    </a:moveTo>
                    <a:lnTo>
                      <a:pt x="0" y="0"/>
                    </a:lnTo>
                    <a:lnTo>
                      <a:pt x="0" y="950309"/>
                    </a:lnTo>
                    <a:lnTo>
                      <a:pt x="472726" y="950309"/>
                    </a:lnTo>
                    <a:lnTo>
                      <a:pt x="472726" y="0"/>
                    </a:lnTo>
                    <a:close/>
                  </a:path>
                </a:pathLst>
              </a:custGeom>
              <a:solidFill>
                <a:srgbClr val="E6E6E6"/>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50084CD9-DF62-44D3-AB60-4A07633F08F8}"/>
                  </a:ext>
                </a:extLst>
              </p:cNvPr>
              <p:cNvSpPr/>
              <p:nvPr/>
            </p:nvSpPr>
            <p:spPr>
              <a:xfrm>
                <a:off x="8367657" y="4911953"/>
                <a:ext cx="67056" cy="67056"/>
              </a:xfrm>
              <a:custGeom>
                <a:avLst/>
                <a:gdLst>
                  <a:gd name="connsiteX0" fmla="*/ 0 w 67056"/>
                  <a:gd name="connsiteY0" fmla="*/ 33433 h 67056"/>
                  <a:gd name="connsiteX1" fmla="*/ 33433 w 67056"/>
                  <a:gd name="connsiteY1" fmla="*/ 67056 h 67056"/>
                  <a:gd name="connsiteX2" fmla="*/ 67056 w 67056"/>
                  <a:gd name="connsiteY2" fmla="*/ 33623 h 67056"/>
                  <a:gd name="connsiteX3" fmla="*/ 33623 w 67056"/>
                  <a:gd name="connsiteY3" fmla="*/ 0 h 67056"/>
                  <a:gd name="connsiteX4" fmla="*/ 33433 w 67056"/>
                  <a:gd name="connsiteY4" fmla="*/ 0 h 67056"/>
                  <a:gd name="connsiteX5" fmla="*/ 0 w 67056"/>
                  <a:gd name="connsiteY5" fmla="*/ 33433 h 67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056" h="67056">
                    <a:moveTo>
                      <a:pt x="0" y="33433"/>
                    </a:moveTo>
                    <a:cubicBezTo>
                      <a:pt x="-57" y="51949"/>
                      <a:pt x="14916" y="66999"/>
                      <a:pt x="33433" y="67056"/>
                    </a:cubicBezTo>
                    <a:cubicBezTo>
                      <a:pt x="51949" y="67103"/>
                      <a:pt x="66999" y="52140"/>
                      <a:pt x="67056" y="33623"/>
                    </a:cubicBezTo>
                    <a:cubicBezTo>
                      <a:pt x="67104" y="15107"/>
                      <a:pt x="52140" y="48"/>
                      <a:pt x="33623" y="0"/>
                    </a:cubicBezTo>
                    <a:cubicBezTo>
                      <a:pt x="33557" y="0"/>
                      <a:pt x="33500" y="0"/>
                      <a:pt x="33433" y="0"/>
                    </a:cubicBezTo>
                    <a:cubicBezTo>
                      <a:pt x="14993" y="48"/>
                      <a:pt x="48" y="14992"/>
                      <a:pt x="0" y="33433"/>
                    </a:cubicBezTo>
                    <a:close/>
                  </a:path>
                </a:pathLst>
              </a:custGeom>
              <a:solidFill>
                <a:srgbClr val="FAFAFA"/>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449B4A8D-0A56-461C-88FB-B612499BCEC0}"/>
                  </a:ext>
                </a:extLst>
              </p:cNvPr>
              <p:cNvSpPr/>
              <p:nvPr/>
            </p:nvSpPr>
            <p:spPr>
              <a:xfrm>
                <a:off x="8537488" y="4911953"/>
                <a:ext cx="67056" cy="67056"/>
              </a:xfrm>
              <a:custGeom>
                <a:avLst/>
                <a:gdLst>
                  <a:gd name="connsiteX0" fmla="*/ 0 w 67056"/>
                  <a:gd name="connsiteY0" fmla="*/ 33433 h 67056"/>
                  <a:gd name="connsiteX1" fmla="*/ 33433 w 67056"/>
                  <a:gd name="connsiteY1" fmla="*/ 67056 h 67056"/>
                  <a:gd name="connsiteX2" fmla="*/ 67056 w 67056"/>
                  <a:gd name="connsiteY2" fmla="*/ 33623 h 67056"/>
                  <a:gd name="connsiteX3" fmla="*/ 33623 w 67056"/>
                  <a:gd name="connsiteY3" fmla="*/ 0 h 67056"/>
                  <a:gd name="connsiteX4" fmla="*/ 33433 w 67056"/>
                  <a:gd name="connsiteY4" fmla="*/ 0 h 67056"/>
                  <a:gd name="connsiteX5" fmla="*/ 0 w 67056"/>
                  <a:gd name="connsiteY5" fmla="*/ 33433 h 67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056" h="67056">
                    <a:moveTo>
                      <a:pt x="0" y="33433"/>
                    </a:moveTo>
                    <a:cubicBezTo>
                      <a:pt x="-57" y="51949"/>
                      <a:pt x="14916" y="66999"/>
                      <a:pt x="33433" y="67056"/>
                    </a:cubicBezTo>
                    <a:cubicBezTo>
                      <a:pt x="51949" y="67103"/>
                      <a:pt x="66999" y="52140"/>
                      <a:pt x="67056" y="33623"/>
                    </a:cubicBezTo>
                    <a:cubicBezTo>
                      <a:pt x="67104" y="15107"/>
                      <a:pt x="52140" y="48"/>
                      <a:pt x="33623" y="0"/>
                    </a:cubicBezTo>
                    <a:cubicBezTo>
                      <a:pt x="33557" y="0"/>
                      <a:pt x="33500" y="0"/>
                      <a:pt x="33433" y="0"/>
                    </a:cubicBezTo>
                    <a:cubicBezTo>
                      <a:pt x="14992" y="48"/>
                      <a:pt x="48" y="14992"/>
                      <a:pt x="0" y="33433"/>
                    </a:cubicBezTo>
                    <a:close/>
                  </a:path>
                </a:pathLst>
              </a:custGeom>
              <a:solidFill>
                <a:srgbClr val="FAFAFA"/>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ADC53428-6189-4E47-BD1A-8A1FC8EBFBCA}"/>
                  </a:ext>
                </a:extLst>
              </p:cNvPr>
              <p:cNvSpPr/>
              <p:nvPr/>
            </p:nvSpPr>
            <p:spPr>
              <a:xfrm>
                <a:off x="7971417" y="5912650"/>
                <a:ext cx="77152" cy="107060"/>
              </a:xfrm>
              <a:custGeom>
                <a:avLst/>
                <a:gdLst>
                  <a:gd name="connsiteX0" fmla="*/ 37719 w 77152"/>
                  <a:gd name="connsiteY0" fmla="*/ 107061 h 107060"/>
                  <a:gd name="connsiteX1" fmla="*/ 0 w 77152"/>
                  <a:gd name="connsiteY1" fmla="*/ 107061 h 107060"/>
                  <a:gd name="connsiteX2" fmla="*/ 0 w 77152"/>
                  <a:gd name="connsiteY2" fmla="*/ 0 h 107060"/>
                  <a:gd name="connsiteX3" fmla="*/ 77152 w 77152"/>
                  <a:gd name="connsiteY3" fmla="*/ 0 h 107060"/>
                  <a:gd name="connsiteX4" fmla="*/ 37719 w 77152"/>
                  <a:gd name="connsiteY4" fmla="*/ 107061 h 107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52" h="107060">
                    <a:moveTo>
                      <a:pt x="37719" y="107061"/>
                    </a:moveTo>
                    <a:lnTo>
                      <a:pt x="0" y="107061"/>
                    </a:lnTo>
                    <a:lnTo>
                      <a:pt x="0" y="0"/>
                    </a:lnTo>
                    <a:lnTo>
                      <a:pt x="77152" y="0"/>
                    </a:lnTo>
                    <a:lnTo>
                      <a:pt x="37719" y="107061"/>
                    </a:lnTo>
                    <a:close/>
                  </a:path>
                </a:pathLst>
              </a:custGeom>
              <a:solidFill>
                <a:srgbClr val="F0F0F0"/>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062284F8-6857-462D-BF93-7D704123EBB2}"/>
                  </a:ext>
                </a:extLst>
              </p:cNvPr>
              <p:cNvSpPr/>
              <p:nvPr/>
            </p:nvSpPr>
            <p:spPr>
              <a:xfrm>
                <a:off x="9486178" y="3135064"/>
                <a:ext cx="799623" cy="877919"/>
              </a:xfrm>
              <a:custGeom>
                <a:avLst/>
                <a:gdLst>
                  <a:gd name="connsiteX0" fmla="*/ 0 w 799623"/>
                  <a:gd name="connsiteY0" fmla="*/ 0 h 877919"/>
                  <a:gd name="connsiteX1" fmla="*/ 799624 w 799623"/>
                  <a:gd name="connsiteY1" fmla="*/ 0 h 877919"/>
                  <a:gd name="connsiteX2" fmla="*/ 799624 w 799623"/>
                  <a:gd name="connsiteY2" fmla="*/ 877919 h 877919"/>
                  <a:gd name="connsiteX3" fmla="*/ 0 w 799623"/>
                  <a:gd name="connsiteY3" fmla="*/ 877919 h 877919"/>
                </a:gdLst>
                <a:ahLst/>
                <a:cxnLst>
                  <a:cxn ang="0">
                    <a:pos x="connsiteX0" y="connsiteY0"/>
                  </a:cxn>
                  <a:cxn ang="0">
                    <a:pos x="connsiteX1" y="connsiteY1"/>
                  </a:cxn>
                  <a:cxn ang="0">
                    <a:pos x="connsiteX2" y="connsiteY2"/>
                  </a:cxn>
                  <a:cxn ang="0">
                    <a:pos x="connsiteX3" y="connsiteY3"/>
                  </a:cxn>
                </a:cxnLst>
                <a:rect l="l" t="t" r="r" b="b"/>
                <a:pathLst>
                  <a:path w="799623" h="877919">
                    <a:moveTo>
                      <a:pt x="0" y="0"/>
                    </a:moveTo>
                    <a:lnTo>
                      <a:pt x="799624" y="0"/>
                    </a:lnTo>
                    <a:lnTo>
                      <a:pt x="799624" y="877919"/>
                    </a:lnTo>
                    <a:lnTo>
                      <a:pt x="0" y="877919"/>
                    </a:lnTo>
                    <a:close/>
                  </a:path>
                </a:pathLst>
              </a:custGeom>
              <a:solidFill>
                <a:srgbClr val="E6E6E6"/>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56D3B701-F99E-430E-BFCB-15DDF74105A3}"/>
                  </a:ext>
                </a:extLst>
              </p:cNvPr>
              <p:cNvSpPr/>
              <p:nvPr/>
            </p:nvSpPr>
            <p:spPr>
              <a:xfrm>
                <a:off x="9496846" y="3135064"/>
                <a:ext cx="857440" cy="877919"/>
              </a:xfrm>
              <a:custGeom>
                <a:avLst/>
                <a:gdLst>
                  <a:gd name="connsiteX0" fmla="*/ 0 w 857440"/>
                  <a:gd name="connsiteY0" fmla="*/ 0 h 877919"/>
                  <a:gd name="connsiteX1" fmla="*/ 857440 w 857440"/>
                  <a:gd name="connsiteY1" fmla="*/ 0 h 877919"/>
                  <a:gd name="connsiteX2" fmla="*/ 857440 w 857440"/>
                  <a:gd name="connsiteY2" fmla="*/ 877919 h 877919"/>
                  <a:gd name="connsiteX3" fmla="*/ 0 w 857440"/>
                  <a:gd name="connsiteY3" fmla="*/ 877919 h 877919"/>
                </a:gdLst>
                <a:ahLst/>
                <a:cxnLst>
                  <a:cxn ang="0">
                    <a:pos x="connsiteX0" y="connsiteY0"/>
                  </a:cxn>
                  <a:cxn ang="0">
                    <a:pos x="connsiteX1" y="connsiteY1"/>
                  </a:cxn>
                  <a:cxn ang="0">
                    <a:pos x="connsiteX2" y="connsiteY2"/>
                  </a:cxn>
                  <a:cxn ang="0">
                    <a:pos x="connsiteX3" y="connsiteY3"/>
                  </a:cxn>
                </a:cxnLst>
                <a:rect l="l" t="t" r="r" b="b"/>
                <a:pathLst>
                  <a:path w="857440" h="877919">
                    <a:moveTo>
                      <a:pt x="0" y="0"/>
                    </a:moveTo>
                    <a:lnTo>
                      <a:pt x="857440" y="0"/>
                    </a:lnTo>
                    <a:lnTo>
                      <a:pt x="857440" y="877919"/>
                    </a:lnTo>
                    <a:lnTo>
                      <a:pt x="0" y="877919"/>
                    </a:lnTo>
                    <a:close/>
                  </a:path>
                </a:pathLst>
              </a:custGeom>
              <a:solidFill>
                <a:srgbClr val="F5F5F5"/>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290F59B7-1267-4068-BDED-A28E1B3E96FC}"/>
                  </a:ext>
                </a:extLst>
              </p:cNvPr>
              <p:cNvSpPr/>
              <p:nvPr/>
            </p:nvSpPr>
            <p:spPr>
              <a:xfrm rot="5400000">
                <a:off x="9541185" y="3199977"/>
                <a:ext cx="768572" cy="748093"/>
              </a:xfrm>
              <a:custGeom>
                <a:avLst/>
                <a:gdLst>
                  <a:gd name="connsiteX0" fmla="*/ 0 w 768572"/>
                  <a:gd name="connsiteY0" fmla="*/ 0 h 748093"/>
                  <a:gd name="connsiteX1" fmla="*/ 768572 w 768572"/>
                  <a:gd name="connsiteY1" fmla="*/ 0 h 748093"/>
                  <a:gd name="connsiteX2" fmla="*/ 768572 w 768572"/>
                  <a:gd name="connsiteY2" fmla="*/ 748094 h 748093"/>
                  <a:gd name="connsiteX3" fmla="*/ 0 w 768572"/>
                  <a:gd name="connsiteY3" fmla="*/ 748094 h 748093"/>
                </a:gdLst>
                <a:ahLst/>
                <a:cxnLst>
                  <a:cxn ang="0">
                    <a:pos x="connsiteX0" y="connsiteY0"/>
                  </a:cxn>
                  <a:cxn ang="0">
                    <a:pos x="connsiteX1" y="connsiteY1"/>
                  </a:cxn>
                  <a:cxn ang="0">
                    <a:pos x="connsiteX2" y="connsiteY2"/>
                  </a:cxn>
                  <a:cxn ang="0">
                    <a:pos x="connsiteX3" y="connsiteY3"/>
                  </a:cxn>
                </a:cxnLst>
                <a:rect l="l" t="t" r="r" b="b"/>
                <a:pathLst>
                  <a:path w="768572" h="748093">
                    <a:moveTo>
                      <a:pt x="0" y="0"/>
                    </a:moveTo>
                    <a:lnTo>
                      <a:pt x="768572" y="0"/>
                    </a:lnTo>
                    <a:lnTo>
                      <a:pt x="768572" y="748094"/>
                    </a:lnTo>
                    <a:lnTo>
                      <a:pt x="0" y="748094"/>
                    </a:lnTo>
                    <a:close/>
                  </a:path>
                </a:pathLst>
              </a:custGeom>
              <a:solidFill>
                <a:srgbClr val="FFFFFF"/>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99F6C750-1207-4C78-8CE0-F462F87E3196}"/>
                  </a:ext>
                </a:extLst>
              </p:cNvPr>
              <p:cNvSpPr/>
              <p:nvPr/>
            </p:nvSpPr>
            <p:spPr>
              <a:xfrm>
                <a:off x="9746937" y="3300704"/>
                <a:ext cx="357259" cy="546639"/>
              </a:xfrm>
              <a:custGeom>
                <a:avLst/>
                <a:gdLst>
                  <a:gd name="connsiteX0" fmla="*/ 66616 w 357259"/>
                  <a:gd name="connsiteY0" fmla="*/ 546640 h 546639"/>
                  <a:gd name="connsiteX1" fmla="*/ 66616 w 357259"/>
                  <a:gd name="connsiteY1" fmla="*/ 546640 h 546639"/>
                  <a:gd name="connsiteX2" fmla="*/ 66616 w 357259"/>
                  <a:gd name="connsiteY2" fmla="*/ 224028 h 546639"/>
                  <a:gd name="connsiteX3" fmla="*/ 290643 w 357259"/>
                  <a:gd name="connsiteY3" fmla="*/ 0 h 546639"/>
                  <a:gd name="connsiteX4" fmla="*/ 290643 w 357259"/>
                  <a:gd name="connsiteY4" fmla="*/ 0 h 546639"/>
                  <a:gd name="connsiteX5" fmla="*/ 290643 w 357259"/>
                  <a:gd name="connsiteY5" fmla="*/ 322612 h 546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259" h="546639">
                    <a:moveTo>
                      <a:pt x="66616" y="546640"/>
                    </a:moveTo>
                    <a:lnTo>
                      <a:pt x="66616" y="546640"/>
                    </a:lnTo>
                    <a:cubicBezTo>
                      <a:pt x="-22205" y="457448"/>
                      <a:pt x="-22205" y="313220"/>
                      <a:pt x="66616" y="224028"/>
                    </a:cubicBezTo>
                    <a:lnTo>
                      <a:pt x="290643" y="0"/>
                    </a:lnTo>
                    <a:lnTo>
                      <a:pt x="290643" y="0"/>
                    </a:lnTo>
                    <a:cubicBezTo>
                      <a:pt x="379464" y="89192"/>
                      <a:pt x="379464" y="233420"/>
                      <a:pt x="290643" y="322612"/>
                    </a:cubicBezTo>
                    <a:close/>
                  </a:path>
                </a:pathLst>
              </a:custGeom>
              <a:solidFill>
                <a:srgbClr val="F5F5F5"/>
              </a:solid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776E7CDD-D925-43EF-919E-61466B7CB5BB}"/>
                  </a:ext>
                </a:extLst>
              </p:cNvPr>
              <p:cNvSpPr/>
              <p:nvPr/>
            </p:nvSpPr>
            <p:spPr>
              <a:xfrm>
                <a:off x="10491542" y="3736282"/>
                <a:ext cx="473202" cy="534066"/>
              </a:xfrm>
              <a:custGeom>
                <a:avLst/>
                <a:gdLst>
                  <a:gd name="connsiteX0" fmla="*/ 0 w 473202"/>
                  <a:gd name="connsiteY0" fmla="*/ 0 h 534066"/>
                  <a:gd name="connsiteX1" fmla="*/ 473202 w 473202"/>
                  <a:gd name="connsiteY1" fmla="*/ 0 h 534066"/>
                  <a:gd name="connsiteX2" fmla="*/ 473202 w 473202"/>
                  <a:gd name="connsiteY2" fmla="*/ 534067 h 534066"/>
                  <a:gd name="connsiteX3" fmla="*/ 0 w 473202"/>
                  <a:gd name="connsiteY3" fmla="*/ 534067 h 534066"/>
                </a:gdLst>
                <a:ahLst/>
                <a:cxnLst>
                  <a:cxn ang="0">
                    <a:pos x="connsiteX0" y="connsiteY0"/>
                  </a:cxn>
                  <a:cxn ang="0">
                    <a:pos x="connsiteX1" y="connsiteY1"/>
                  </a:cxn>
                  <a:cxn ang="0">
                    <a:pos x="connsiteX2" y="connsiteY2"/>
                  </a:cxn>
                  <a:cxn ang="0">
                    <a:pos x="connsiteX3" y="connsiteY3"/>
                  </a:cxn>
                </a:cxnLst>
                <a:rect l="l" t="t" r="r" b="b"/>
                <a:pathLst>
                  <a:path w="473202" h="534066">
                    <a:moveTo>
                      <a:pt x="0" y="0"/>
                    </a:moveTo>
                    <a:lnTo>
                      <a:pt x="473202" y="0"/>
                    </a:lnTo>
                    <a:lnTo>
                      <a:pt x="473202" y="534067"/>
                    </a:lnTo>
                    <a:lnTo>
                      <a:pt x="0" y="534067"/>
                    </a:lnTo>
                    <a:close/>
                  </a:path>
                </a:pathLst>
              </a:custGeom>
              <a:solidFill>
                <a:srgbClr val="E6E6E6"/>
              </a:solid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37891393-D419-4704-BCCA-E14A99C07E06}"/>
                  </a:ext>
                </a:extLst>
              </p:cNvPr>
              <p:cNvSpPr/>
              <p:nvPr/>
            </p:nvSpPr>
            <p:spPr>
              <a:xfrm>
                <a:off x="10503067" y="3736282"/>
                <a:ext cx="530066" cy="534066"/>
              </a:xfrm>
              <a:custGeom>
                <a:avLst/>
                <a:gdLst>
                  <a:gd name="connsiteX0" fmla="*/ 0 w 530066"/>
                  <a:gd name="connsiteY0" fmla="*/ 0 h 534066"/>
                  <a:gd name="connsiteX1" fmla="*/ 530066 w 530066"/>
                  <a:gd name="connsiteY1" fmla="*/ 0 h 534066"/>
                  <a:gd name="connsiteX2" fmla="*/ 530066 w 530066"/>
                  <a:gd name="connsiteY2" fmla="*/ 534067 h 534066"/>
                  <a:gd name="connsiteX3" fmla="*/ 0 w 530066"/>
                  <a:gd name="connsiteY3" fmla="*/ 534067 h 534066"/>
                </a:gdLst>
                <a:ahLst/>
                <a:cxnLst>
                  <a:cxn ang="0">
                    <a:pos x="connsiteX0" y="connsiteY0"/>
                  </a:cxn>
                  <a:cxn ang="0">
                    <a:pos x="connsiteX1" y="connsiteY1"/>
                  </a:cxn>
                  <a:cxn ang="0">
                    <a:pos x="connsiteX2" y="connsiteY2"/>
                  </a:cxn>
                  <a:cxn ang="0">
                    <a:pos x="connsiteX3" y="connsiteY3"/>
                  </a:cxn>
                </a:cxnLst>
                <a:rect l="l" t="t" r="r" b="b"/>
                <a:pathLst>
                  <a:path w="530066" h="534066">
                    <a:moveTo>
                      <a:pt x="0" y="0"/>
                    </a:moveTo>
                    <a:lnTo>
                      <a:pt x="530066" y="0"/>
                    </a:lnTo>
                    <a:lnTo>
                      <a:pt x="530066" y="534067"/>
                    </a:lnTo>
                    <a:lnTo>
                      <a:pt x="0" y="534067"/>
                    </a:lnTo>
                    <a:close/>
                  </a:path>
                </a:pathLst>
              </a:custGeom>
              <a:solidFill>
                <a:srgbClr val="F5F5F5"/>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8A54759E-6DBF-4FA5-B7F3-9563276AAD18}"/>
                  </a:ext>
                </a:extLst>
              </p:cNvPr>
              <p:cNvSpPr/>
              <p:nvPr/>
            </p:nvSpPr>
            <p:spPr>
              <a:xfrm rot="5400000">
                <a:off x="10555836" y="3792956"/>
                <a:ext cx="424719" cy="420719"/>
              </a:xfrm>
              <a:custGeom>
                <a:avLst/>
                <a:gdLst>
                  <a:gd name="connsiteX0" fmla="*/ 0 w 424719"/>
                  <a:gd name="connsiteY0" fmla="*/ 0 h 420719"/>
                  <a:gd name="connsiteX1" fmla="*/ 424720 w 424719"/>
                  <a:gd name="connsiteY1" fmla="*/ 0 h 420719"/>
                  <a:gd name="connsiteX2" fmla="*/ 424720 w 424719"/>
                  <a:gd name="connsiteY2" fmla="*/ 420719 h 420719"/>
                  <a:gd name="connsiteX3" fmla="*/ 0 w 424719"/>
                  <a:gd name="connsiteY3" fmla="*/ 420719 h 420719"/>
                </a:gdLst>
                <a:ahLst/>
                <a:cxnLst>
                  <a:cxn ang="0">
                    <a:pos x="connsiteX0" y="connsiteY0"/>
                  </a:cxn>
                  <a:cxn ang="0">
                    <a:pos x="connsiteX1" y="connsiteY1"/>
                  </a:cxn>
                  <a:cxn ang="0">
                    <a:pos x="connsiteX2" y="connsiteY2"/>
                  </a:cxn>
                  <a:cxn ang="0">
                    <a:pos x="connsiteX3" y="connsiteY3"/>
                  </a:cxn>
                </a:cxnLst>
                <a:rect l="l" t="t" r="r" b="b"/>
                <a:pathLst>
                  <a:path w="424719" h="420719">
                    <a:moveTo>
                      <a:pt x="0" y="0"/>
                    </a:moveTo>
                    <a:lnTo>
                      <a:pt x="424720" y="0"/>
                    </a:lnTo>
                    <a:lnTo>
                      <a:pt x="424720" y="420719"/>
                    </a:lnTo>
                    <a:lnTo>
                      <a:pt x="0" y="420719"/>
                    </a:lnTo>
                    <a:close/>
                  </a:path>
                </a:pathLst>
              </a:custGeom>
              <a:solidFill>
                <a:srgbClr val="FFFFFF"/>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3422DF05-B90D-4482-8FA0-9602972F87F7}"/>
                  </a:ext>
                </a:extLst>
              </p:cNvPr>
              <p:cNvSpPr/>
              <p:nvPr/>
            </p:nvSpPr>
            <p:spPr>
              <a:xfrm rot="8100000">
                <a:off x="10680155" y="3915424"/>
                <a:ext cx="175831" cy="175831"/>
              </a:xfrm>
              <a:custGeom>
                <a:avLst/>
                <a:gdLst>
                  <a:gd name="connsiteX0" fmla="*/ 122015 w 175831"/>
                  <a:gd name="connsiteY0" fmla="*/ 0 h 175831"/>
                  <a:gd name="connsiteX1" fmla="*/ 175831 w 175831"/>
                  <a:gd name="connsiteY1" fmla="*/ 0 h 175831"/>
                  <a:gd name="connsiteX2" fmla="*/ 175831 w 175831"/>
                  <a:gd name="connsiteY2" fmla="*/ 175832 h 175831"/>
                  <a:gd name="connsiteX3" fmla="*/ 122015 w 175831"/>
                  <a:gd name="connsiteY3" fmla="*/ 175832 h 175831"/>
                  <a:gd name="connsiteX4" fmla="*/ 53816 w 175831"/>
                  <a:gd name="connsiteY4" fmla="*/ 175832 h 175831"/>
                  <a:gd name="connsiteX5" fmla="*/ 0 w 175831"/>
                  <a:gd name="connsiteY5" fmla="*/ 175832 h 175831"/>
                  <a:gd name="connsiteX6" fmla="*/ 0 w 175831"/>
                  <a:gd name="connsiteY6" fmla="*/ 0 h 175831"/>
                  <a:gd name="connsiteX7" fmla="*/ 53816 w 175831"/>
                  <a:gd name="connsiteY7" fmla="*/ 0 h 175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5831" h="175831">
                    <a:moveTo>
                      <a:pt x="122015" y="0"/>
                    </a:moveTo>
                    <a:cubicBezTo>
                      <a:pt x="151737" y="0"/>
                      <a:pt x="175831" y="0"/>
                      <a:pt x="175831" y="0"/>
                    </a:cubicBezTo>
                    <a:lnTo>
                      <a:pt x="175831" y="175832"/>
                    </a:lnTo>
                    <a:cubicBezTo>
                      <a:pt x="175831" y="175832"/>
                      <a:pt x="151737" y="175832"/>
                      <a:pt x="122015" y="175832"/>
                    </a:cubicBezTo>
                    <a:lnTo>
                      <a:pt x="53816" y="175832"/>
                    </a:lnTo>
                    <a:cubicBezTo>
                      <a:pt x="24094" y="175832"/>
                      <a:pt x="0" y="175832"/>
                      <a:pt x="0" y="175832"/>
                    </a:cubicBezTo>
                    <a:lnTo>
                      <a:pt x="0" y="0"/>
                    </a:lnTo>
                    <a:cubicBezTo>
                      <a:pt x="0" y="0"/>
                      <a:pt x="24094" y="0"/>
                      <a:pt x="53816" y="0"/>
                    </a:cubicBezTo>
                    <a:close/>
                  </a:path>
                </a:pathLst>
              </a:custGeom>
              <a:solidFill>
                <a:srgbClr val="F5F5F5"/>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95C62DAA-14ED-41B0-A208-D7C2260E00CF}"/>
                  </a:ext>
                </a:extLst>
              </p:cNvPr>
              <p:cNvSpPr/>
              <p:nvPr/>
            </p:nvSpPr>
            <p:spPr>
              <a:xfrm>
                <a:off x="10798542" y="4729835"/>
                <a:ext cx="41614" cy="1100613"/>
              </a:xfrm>
              <a:custGeom>
                <a:avLst/>
                <a:gdLst>
                  <a:gd name="connsiteX0" fmla="*/ 18659 w 41614"/>
                  <a:gd name="connsiteY0" fmla="*/ 1100614 h 1100613"/>
                  <a:gd name="connsiteX1" fmla="*/ 32756 w 41614"/>
                  <a:gd name="connsiteY1" fmla="*/ 1100614 h 1100613"/>
                  <a:gd name="connsiteX2" fmla="*/ 34185 w 41614"/>
                  <a:gd name="connsiteY2" fmla="*/ 671322 h 1100613"/>
                  <a:gd name="connsiteX3" fmla="*/ 41615 w 41614"/>
                  <a:gd name="connsiteY3" fmla="*/ 0 h 1100613"/>
                  <a:gd name="connsiteX4" fmla="*/ 8087 w 41614"/>
                  <a:gd name="connsiteY4" fmla="*/ 292132 h 1100613"/>
                  <a:gd name="connsiteX5" fmla="*/ 18659 w 41614"/>
                  <a:gd name="connsiteY5" fmla="*/ 1100614 h 1100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614" h="1100613">
                    <a:moveTo>
                      <a:pt x="18659" y="1100614"/>
                    </a:moveTo>
                    <a:lnTo>
                      <a:pt x="32756" y="1100614"/>
                    </a:lnTo>
                    <a:cubicBezTo>
                      <a:pt x="32756" y="1040606"/>
                      <a:pt x="32756" y="1020413"/>
                      <a:pt x="34185" y="671322"/>
                    </a:cubicBezTo>
                    <a:cubicBezTo>
                      <a:pt x="36757" y="38576"/>
                      <a:pt x="41615" y="0"/>
                      <a:pt x="41615" y="0"/>
                    </a:cubicBezTo>
                    <a:lnTo>
                      <a:pt x="8087" y="292132"/>
                    </a:lnTo>
                    <a:cubicBezTo>
                      <a:pt x="-13345" y="615601"/>
                      <a:pt x="14087" y="808387"/>
                      <a:pt x="18659" y="1100614"/>
                    </a:cubicBezTo>
                    <a:close/>
                  </a:path>
                </a:pathLst>
              </a:custGeom>
              <a:solidFill>
                <a:srgbClr val="F0F0F0"/>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140AFB14-99A1-4CDD-B4F9-F47233D7E89B}"/>
                  </a:ext>
                </a:extLst>
              </p:cNvPr>
              <p:cNvSpPr/>
              <p:nvPr/>
            </p:nvSpPr>
            <p:spPr>
              <a:xfrm>
                <a:off x="10605270" y="5797397"/>
                <a:ext cx="417194" cy="222313"/>
              </a:xfrm>
              <a:custGeom>
                <a:avLst/>
                <a:gdLst>
                  <a:gd name="connsiteX0" fmla="*/ 280511 w 417194"/>
                  <a:gd name="connsiteY0" fmla="*/ 222313 h 222313"/>
                  <a:gd name="connsiteX1" fmla="*/ 136684 w 417194"/>
                  <a:gd name="connsiteY1" fmla="*/ 222313 h 222313"/>
                  <a:gd name="connsiteX2" fmla="*/ 20955 w 417194"/>
                  <a:gd name="connsiteY2" fmla="*/ 71056 h 222313"/>
                  <a:gd name="connsiteX3" fmla="*/ 1429 w 417194"/>
                  <a:gd name="connsiteY3" fmla="*/ 3524 h 222313"/>
                  <a:gd name="connsiteX4" fmla="*/ 0 w 417194"/>
                  <a:gd name="connsiteY4" fmla="*/ 0 h 222313"/>
                  <a:gd name="connsiteX5" fmla="*/ 417195 w 417194"/>
                  <a:gd name="connsiteY5" fmla="*/ 0 h 222313"/>
                  <a:gd name="connsiteX6" fmla="*/ 415766 w 417194"/>
                  <a:gd name="connsiteY6" fmla="*/ 3524 h 222313"/>
                  <a:gd name="connsiteX7" fmla="*/ 396716 w 417194"/>
                  <a:gd name="connsiteY7" fmla="*/ 71056 h 222313"/>
                  <a:gd name="connsiteX8" fmla="*/ 280511 w 417194"/>
                  <a:gd name="connsiteY8" fmla="*/ 222313 h 222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194" h="222313">
                    <a:moveTo>
                      <a:pt x="280511" y="222313"/>
                    </a:moveTo>
                    <a:lnTo>
                      <a:pt x="136684" y="222313"/>
                    </a:lnTo>
                    <a:cubicBezTo>
                      <a:pt x="45148" y="222313"/>
                      <a:pt x="39814" y="158020"/>
                      <a:pt x="20955" y="71056"/>
                    </a:cubicBezTo>
                    <a:cubicBezTo>
                      <a:pt x="16469" y="48006"/>
                      <a:pt x="9935" y="25413"/>
                      <a:pt x="1429" y="3524"/>
                    </a:cubicBezTo>
                    <a:lnTo>
                      <a:pt x="0" y="0"/>
                    </a:lnTo>
                    <a:lnTo>
                      <a:pt x="417195" y="0"/>
                    </a:lnTo>
                    <a:lnTo>
                      <a:pt x="415766" y="3524"/>
                    </a:lnTo>
                    <a:cubicBezTo>
                      <a:pt x="407461" y="25441"/>
                      <a:pt x="401088" y="48035"/>
                      <a:pt x="396716" y="71056"/>
                    </a:cubicBezTo>
                    <a:cubicBezTo>
                      <a:pt x="377476" y="158020"/>
                      <a:pt x="372046" y="222313"/>
                      <a:pt x="280511" y="222313"/>
                    </a:cubicBezTo>
                    <a:close/>
                  </a:path>
                </a:pathLst>
              </a:custGeom>
              <a:solidFill>
                <a:srgbClr val="FAFAFA"/>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19ACBA2D-DB71-4684-B9D0-75AD05C40EE9}"/>
                  </a:ext>
                </a:extLst>
              </p:cNvPr>
              <p:cNvSpPr/>
              <p:nvPr/>
            </p:nvSpPr>
            <p:spPr>
              <a:xfrm>
                <a:off x="10567538" y="5716433"/>
                <a:ext cx="492751" cy="102109"/>
              </a:xfrm>
              <a:custGeom>
                <a:avLst/>
                <a:gdLst>
                  <a:gd name="connsiteX0" fmla="*/ 465119 w 492751"/>
                  <a:gd name="connsiteY0" fmla="*/ 102109 h 102109"/>
                  <a:gd name="connsiteX1" fmla="*/ 27636 w 492751"/>
                  <a:gd name="connsiteY1" fmla="*/ 102109 h 102109"/>
                  <a:gd name="connsiteX2" fmla="*/ 8586 w 492751"/>
                  <a:gd name="connsiteY2" fmla="*/ 85345 h 102109"/>
                  <a:gd name="connsiteX3" fmla="*/ 203 w 492751"/>
                  <a:gd name="connsiteY3" fmla="*/ 21813 h 102109"/>
                  <a:gd name="connsiteX4" fmla="*/ 16291 w 492751"/>
                  <a:gd name="connsiteY4" fmla="*/ 201 h 102109"/>
                  <a:gd name="connsiteX5" fmla="*/ 19253 w 492751"/>
                  <a:gd name="connsiteY5" fmla="*/ 1 h 102109"/>
                  <a:gd name="connsiteX6" fmla="*/ 473501 w 492751"/>
                  <a:gd name="connsiteY6" fmla="*/ 1 h 102109"/>
                  <a:gd name="connsiteX7" fmla="*/ 492751 w 492751"/>
                  <a:gd name="connsiteY7" fmla="*/ 18851 h 102109"/>
                  <a:gd name="connsiteX8" fmla="*/ 492551 w 492751"/>
                  <a:gd name="connsiteY8" fmla="*/ 21813 h 102109"/>
                  <a:gd name="connsiteX9" fmla="*/ 484169 w 492751"/>
                  <a:gd name="connsiteY9" fmla="*/ 85345 h 102109"/>
                  <a:gd name="connsiteX10" fmla="*/ 465119 w 492751"/>
                  <a:gd name="connsiteY10" fmla="*/ 102109 h 102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2751" h="102109">
                    <a:moveTo>
                      <a:pt x="465119" y="102109"/>
                    </a:moveTo>
                    <a:lnTo>
                      <a:pt x="27636" y="102109"/>
                    </a:lnTo>
                    <a:cubicBezTo>
                      <a:pt x="17949" y="102176"/>
                      <a:pt x="9748" y="94965"/>
                      <a:pt x="8586" y="85345"/>
                    </a:cubicBezTo>
                    <a:lnTo>
                      <a:pt x="203" y="21813"/>
                    </a:lnTo>
                    <a:cubicBezTo>
                      <a:pt x="-1321" y="11402"/>
                      <a:pt x="5880" y="1725"/>
                      <a:pt x="16291" y="201"/>
                    </a:cubicBezTo>
                    <a:cubicBezTo>
                      <a:pt x="17272" y="58"/>
                      <a:pt x="18263" y="-8"/>
                      <a:pt x="19253" y="1"/>
                    </a:cubicBezTo>
                    <a:lnTo>
                      <a:pt x="473501" y="1"/>
                    </a:lnTo>
                    <a:cubicBezTo>
                      <a:pt x="484026" y="-113"/>
                      <a:pt x="492637" y="8326"/>
                      <a:pt x="492751" y="18851"/>
                    </a:cubicBezTo>
                    <a:cubicBezTo>
                      <a:pt x="492760" y="19842"/>
                      <a:pt x="492694" y="20832"/>
                      <a:pt x="492551" y="21813"/>
                    </a:cubicBezTo>
                    <a:lnTo>
                      <a:pt x="484169" y="85345"/>
                    </a:lnTo>
                    <a:cubicBezTo>
                      <a:pt x="483007" y="94965"/>
                      <a:pt x="474806" y="102176"/>
                      <a:pt x="465119" y="102109"/>
                    </a:cubicBezTo>
                    <a:close/>
                  </a:path>
                </a:pathLst>
              </a:custGeom>
              <a:solidFill>
                <a:srgbClr val="F0F0F0"/>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CB473590-8B3F-4357-B647-4EF05AABB8FC}"/>
                  </a:ext>
                </a:extLst>
              </p:cNvPr>
              <p:cNvSpPr/>
              <p:nvPr/>
            </p:nvSpPr>
            <p:spPr>
              <a:xfrm>
                <a:off x="10584225" y="4920907"/>
                <a:ext cx="239380" cy="364124"/>
              </a:xfrm>
              <a:custGeom>
                <a:avLst/>
                <a:gdLst>
                  <a:gd name="connsiteX0" fmla="*/ 220785 w 239380"/>
                  <a:gd name="connsiteY0" fmla="*/ 322612 h 364124"/>
                  <a:gd name="connsiteX1" fmla="*/ 20760 w 239380"/>
                  <a:gd name="connsiteY1" fmla="*/ 0 h 364124"/>
                  <a:gd name="connsiteX2" fmla="*/ 220785 w 239380"/>
                  <a:gd name="connsiteY2" fmla="*/ 322612 h 364124"/>
                </a:gdLst>
                <a:ahLst/>
                <a:cxnLst>
                  <a:cxn ang="0">
                    <a:pos x="connsiteX0" y="connsiteY0"/>
                  </a:cxn>
                  <a:cxn ang="0">
                    <a:pos x="connsiteX1" y="connsiteY1"/>
                  </a:cxn>
                  <a:cxn ang="0">
                    <a:pos x="connsiteX2" y="connsiteY2"/>
                  </a:cxn>
                </a:cxnLst>
                <a:rect l="l" t="t" r="r" b="b"/>
                <a:pathLst>
                  <a:path w="239380" h="364124">
                    <a:moveTo>
                      <a:pt x="220785" y="322612"/>
                    </a:moveTo>
                    <a:cubicBezTo>
                      <a:pt x="303080" y="179165"/>
                      <a:pt x="89625" y="127825"/>
                      <a:pt x="20760" y="0"/>
                    </a:cubicBezTo>
                    <a:cubicBezTo>
                      <a:pt x="-62298" y="100965"/>
                      <a:pt x="124296" y="490633"/>
                      <a:pt x="220785" y="322612"/>
                    </a:cubicBezTo>
                    <a:close/>
                  </a:path>
                </a:pathLst>
              </a:custGeom>
              <a:solidFill>
                <a:srgbClr val="F0F0F0"/>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10DE5034-6F73-40E7-8470-99E660241DFE}"/>
                  </a:ext>
                </a:extLst>
              </p:cNvPr>
              <p:cNvSpPr/>
              <p:nvPr/>
            </p:nvSpPr>
            <p:spPr>
              <a:xfrm>
                <a:off x="10816516" y="4803844"/>
                <a:ext cx="175031" cy="337401"/>
              </a:xfrm>
              <a:custGeom>
                <a:avLst/>
                <a:gdLst>
                  <a:gd name="connsiteX0" fmla="*/ 4305 w 175031"/>
                  <a:gd name="connsiteY0" fmla="*/ 277559 h 337401"/>
                  <a:gd name="connsiteX1" fmla="*/ 158419 w 175031"/>
                  <a:gd name="connsiteY1" fmla="*/ 0 h 337401"/>
                  <a:gd name="connsiteX2" fmla="*/ 4305 w 175031"/>
                  <a:gd name="connsiteY2" fmla="*/ 277559 h 337401"/>
                </a:gdLst>
                <a:ahLst/>
                <a:cxnLst>
                  <a:cxn ang="0">
                    <a:pos x="connsiteX0" y="connsiteY0"/>
                  </a:cxn>
                  <a:cxn ang="0">
                    <a:pos x="connsiteX1" y="connsiteY1"/>
                  </a:cxn>
                  <a:cxn ang="0">
                    <a:pos x="connsiteX2" y="connsiteY2"/>
                  </a:cxn>
                </a:cxnLst>
                <a:rect l="l" t="t" r="r" b="b"/>
                <a:pathLst>
                  <a:path w="175031" h="337401">
                    <a:moveTo>
                      <a:pt x="4305" y="277559"/>
                    </a:moveTo>
                    <a:cubicBezTo>
                      <a:pt x="-27414" y="205264"/>
                      <a:pt x="125463" y="117538"/>
                      <a:pt x="158419" y="0"/>
                    </a:cubicBezTo>
                    <a:cubicBezTo>
                      <a:pt x="219760" y="67913"/>
                      <a:pt x="98316" y="491585"/>
                      <a:pt x="4305" y="277559"/>
                    </a:cubicBezTo>
                    <a:close/>
                  </a:path>
                </a:pathLst>
              </a:custGeom>
              <a:solidFill>
                <a:srgbClr val="F0F0F0"/>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E3309A9E-7726-487F-A339-2648D640A336}"/>
                  </a:ext>
                </a:extLst>
              </p:cNvPr>
              <p:cNvSpPr/>
              <p:nvPr/>
            </p:nvSpPr>
            <p:spPr>
              <a:xfrm>
                <a:off x="10681015" y="4627441"/>
                <a:ext cx="150635" cy="282996"/>
              </a:xfrm>
              <a:custGeom>
                <a:avLst/>
                <a:gdLst>
                  <a:gd name="connsiteX0" fmla="*/ 148093 w 150635"/>
                  <a:gd name="connsiteY0" fmla="*/ 252032 h 282996"/>
                  <a:gd name="connsiteX1" fmla="*/ 14743 w 150635"/>
                  <a:gd name="connsiteY1" fmla="*/ 0 h 282996"/>
                  <a:gd name="connsiteX2" fmla="*/ 148093 w 150635"/>
                  <a:gd name="connsiteY2" fmla="*/ 252032 h 282996"/>
                </a:gdLst>
                <a:ahLst/>
                <a:cxnLst>
                  <a:cxn ang="0">
                    <a:pos x="connsiteX0" y="connsiteY0"/>
                  </a:cxn>
                  <a:cxn ang="0">
                    <a:pos x="connsiteX1" y="connsiteY1"/>
                  </a:cxn>
                  <a:cxn ang="0">
                    <a:pos x="connsiteX2" y="connsiteY2"/>
                  </a:cxn>
                </a:cxnLst>
                <a:rect l="l" t="t" r="r" b="b"/>
                <a:pathLst>
                  <a:path w="150635" h="282996">
                    <a:moveTo>
                      <a:pt x="148093" y="252032"/>
                    </a:moveTo>
                    <a:cubicBezTo>
                      <a:pt x="168572" y="85344"/>
                      <a:pt x="59987" y="99632"/>
                      <a:pt x="14743" y="0"/>
                    </a:cubicBezTo>
                    <a:cubicBezTo>
                      <a:pt x="-52694" y="71247"/>
                      <a:pt x="132186" y="380714"/>
                      <a:pt x="148093" y="252032"/>
                    </a:cubicBezTo>
                    <a:close/>
                  </a:path>
                </a:pathLst>
              </a:custGeom>
              <a:solidFill>
                <a:srgbClr val="F0F0F0"/>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6825CB04-A157-495C-A3FE-F9B757130F90}"/>
                  </a:ext>
                </a:extLst>
              </p:cNvPr>
              <p:cNvSpPr/>
              <p:nvPr/>
            </p:nvSpPr>
            <p:spPr>
              <a:xfrm>
                <a:off x="10817716" y="4587531"/>
                <a:ext cx="100602" cy="275381"/>
              </a:xfrm>
              <a:custGeom>
                <a:avLst/>
                <a:gdLst>
                  <a:gd name="connsiteX0" fmla="*/ 5201 w 100602"/>
                  <a:gd name="connsiteY0" fmla="*/ 232315 h 275381"/>
                  <a:gd name="connsiteX1" fmla="*/ 58065 w 100602"/>
                  <a:gd name="connsiteY1" fmla="*/ 0 h 275381"/>
                  <a:gd name="connsiteX2" fmla="*/ 5201 w 100602"/>
                  <a:gd name="connsiteY2" fmla="*/ 232315 h 275381"/>
                </a:gdLst>
                <a:ahLst/>
                <a:cxnLst>
                  <a:cxn ang="0">
                    <a:pos x="connsiteX0" y="connsiteY0"/>
                  </a:cxn>
                  <a:cxn ang="0">
                    <a:pos x="connsiteX1" y="connsiteY1"/>
                  </a:cxn>
                  <a:cxn ang="0">
                    <a:pos x="connsiteX2" y="connsiteY2"/>
                  </a:cxn>
                </a:cxnLst>
                <a:rect l="l" t="t" r="r" b="b"/>
                <a:pathLst>
                  <a:path w="100602" h="275381">
                    <a:moveTo>
                      <a:pt x="5201" y="232315"/>
                    </a:moveTo>
                    <a:cubicBezTo>
                      <a:pt x="-22517" y="105347"/>
                      <a:pt x="70162" y="125254"/>
                      <a:pt x="58065" y="0"/>
                    </a:cubicBezTo>
                    <a:cubicBezTo>
                      <a:pt x="166078" y="94869"/>
                      <a:pt x="38253" y="383667"/>
                      <a:pt x="5201" y="232315"/>
                    </a:cubicBezTo>
                    <a:close/>
                  </a:path>
                </a:pathLst>
              </a:custGeom>
              <a:solidFill>
                <a:srgbClr val="F0F0F0"/>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391389C7-7002-4B76-A102-E3DF2FBC4EEB}"/>
                  </a:ext>
                </a:extLst>
              </p:cNvPr>
              <p:cNvSpPr/>
              <p:nvPr/>
            </p:nvSpPr>
            <p:spPr>
              <a:xfrm>
                <a:off x="10811031" y="5141220"/>
                <a:ext cx="268684" cy="311893"/>
              </a:xfrm>
              <a:custGeom>
                <a:avLst/>
                <a:gdLst>
                  <a:gd name="connsiteX0" fmla="*/ 8647 w 268684"/>
                  <a:gd name="connsiteY0" fmla="*/ 196596 h 311893"/>
                  <a:gd name="connsiteX1" fmla="*/ 258012 w 268684"/>
                  <a:gd name="connsiteY1" fmla="*/ 0 h 311893"/>
                  <a:gd name="connsiteX2" fmla="*/ 8647 w 268684"/>
                  <a:gd name="connsiteY2" fmla="*/ 196596 h 311893"/>
                </a:gdLst>
                <a:ahLst/>
                <a:cxnLst>
                  <a:cxn ang="0">
                    <a:pos x="connsiteX0" y="connsiteY0"/>
                  </a:cxn>
                  <a:cxn ang="0">
                    <a:pos x="connsiteX1" y="connsiteY1"/>
                  </a:cxn>
                  <a:cxn ang="0">
                    <a:pos x="connsiteX2" y="connsiteY2"/>
                  </a:cxn>
                </a:cxnLst>
                <a:rect l="l" t="t" r="r" b="b"/>
                <a:pathLst>
                  <a:path w="268684" h="311893">
                    <a:moveTo>
                      <a:pt x="8647" y="196596"/>
                    </a:moveTo>
                    <a:cubicBezTo>
                      <a:pt x="34460" y="105442"/>
                      <a:pt x="182479" y="171164"/>
                      <a:pt x="258012" y="0"/>
                    </a:cubicBezTo>
                    <a:cubicBezTo>
                      <a:pt x="338307" y="241744"/>
                      <a:pt x="-63171" y="449580"/>
                      <a:pt x="8647" y="196596"/>
                    </a:cubicBezTo>
                    <a:close/>
                  </a:path>
                </a:pathLst>
              </a:custGeom>
              <a:solidFill>
                <a:srgbClr val="F0F0F0"/>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C5E8E5EE-6C10-4582-973D-D0DEBAC23E2F}"/>
                  </a:ext>
                </a:extLst>
              </p:cNvPr>
              <p:cNvSpPr/>
              <p:nvPr/>
            </p:nvSpPr>
            <p:spPr>
              <a:xfrm>
                <a:off x="10557853" y="5297144"/>
                <a:ext cx="268931" cy="253106"/>
              </a:xfrm>
              <a:custGeom>
                <a:avLst/>
                <a:gdLst>
                  <a:gd name="connsiteX0" fmla="*/ 268874 w 268931"/>
                  <a:gd name="connsiteY0" fmla="*/ 164021 h 253106"/>
                  <a:gd name="connsiteX1" fmla="*/ 2174 w 268931"/>
                  <a:gd name="connsiteY1" fmla="*/ 0 h 253106"/>
                  <a:gd name="connsiteX2" fmla="*/ 268874 w 268931"/>
                  <a:gd name="connsiteY2" fmla="*/ 164021 h 253106"/>
                </a:gdLst>
                <a:ahLst/>
                <a:cxnLst>
                  <a:cxn ang="0">
                    <a:pos x="connsiteX0" y="connsiteY0"/>
                  </a:cxn>
                  <a:cxn ang="0">
                    <a:pos x="connsiteX1" y="connsiteY1"/>
                  </a:cxn>
                  <a:cxn ang="0">
                    <a:pos x="connsiteX2" y="connsiteY2"/>
                  </a:cxn>
                </a:cxnLst>
                <a:rect l="l" t="t" r="r" b="b"/>
                <a:pathLst>
                  <a:path w="268931" h="253106">
                    <a:moveTo>
                      <a:pt x="268874" y="164021"/>
                    </a:moveTo>
                    <a:cubicBezTo>
                      <a:pt x="266683" y="77343"/>
                      <a:pt x="173148" y="154496"/>
                      <a:pt x="2174" y="0"/>
                    </a:cubicBezTo>
                    <a:cubicBezTo>
                      <a:pt x="-28401" y="159163"/>
                      <a:pt x="273732" y="378142"/>
                      <a:pt x="268874" y="164021"/>
                    </a:cubicBezTo>
                    <a:close/>
                  </a:path>
                </a:pathLst>
              </a:custGeom>
              <a:solidFill>
                <a:srgbClr val="F0F0F0"/>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79916DB0-6BDD-4F3A-89D2-DF2CCB77D028}"/>
                  </a:ext>
                </a:extLst>
              </p:cNvPr>
              <p:cNvSpPr/>
              <p:nvPr/>
            </p:nvSpPr>
            <p:spPr>
              <a:xfrm>
                <a:off x="7471545" y="3135064"/>
                <a:ext cx="1421511" cy="1482852"/>
              </a:xfrm>
              <a:custGeom>
                <a:avLst/>
                <a:gdLst>
                  <a:gd name="connsiteX0" fmla="*/ 0 w 1421511"/>
                  <a:gd name="connsiteY0" fmla="*/ 0 h 1482852"/>
                  <a:gd name="connsiteX1" fmla="*/ 1421511 w 1421511"/>
                  <a:gd name="connsiteY1" fmla="*/ 0 h 1482852"/>
                  <a:gd name="connsiteX2" fmla="*/ 1421511 w 1421511"/>
                  <a:gd name="connsiteY2" fmla="*/ 1482852 h 1482852"/>
                  <a:gd name="connsiteX3" fmla="*/ 0 w 1421511"/>
                  <a:gd name="connsiteY3" fmla="*/ 1482852 h 1482852"/>
                </a:gdLst>
                <a:ahLst/>
                <a:cxnLst>
                  <a:cxn ang="0">
                    <a:pos x="connsiteX0" y="connsiteY0"/>
                  </a:cxn>
                  <a:cxn ang="0">
                    <a:pos x="connsiteX1" y="connsiteY1"/>
                  </a:cxn>
                  <a:cxn ang="0">
                    <a:pos x="connsiteX2" y="connsiteY2"/>
                  </a:cxn>
                  <a:cxn ang="0">
                    <a:pos x="connsiteX3" y="connsiteY3"/>
                  </a:cxn>
                </a:cxnLst>
                <a:rect l="l" t="t" r="r" b="b"/>
                <a:pathLst>
                  <a:path w="1421511" h="1482852">
                    <a:moveTo>
                      <a:pt x="0" y="0"/>
                    </a:moveTo>
                    <a:lnTo>
                      <a:pt x="1421511" y="0"/>
                    </a:lnTo>
                    <a:lnTo>
                      <a:pt x="1421511" y="1482852"/>
                    </a:lnTo>
                    <a:lnTo>
                      <a:pt x="0" y="1482852"/>
                    </a:lnTo>
                    <a:close/>
                  </a:path>
                </a:pathLst>
              </a:custGeom>
              <a:solidFill>
                <a:srgbClr val="E6E6E6"/>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2EBEB4D6-85E9-4ACA-8437-43C53F54FC26}"/>
                  </a:ext>
                </a:extLst>
              </p:cNvPr>
              <p:cNvSpPr/>
              <p:nvPr/>
            </p:nvSpPr>
            <p:spPr>
              <a:xfrm>
                <a:off x="7511360" y="3135064"/>
                <a:ext cx="1421511" cy="1482852"/>
              </a:xfrm>
              <a:custGeom>
                <a:avLst/>
                <a:gdLst>
                  <a:gd name="connsiteX0" fmla="*/ 0 w 1421511"/>
                  <a:gd name="connsiteY0" fmla="*/ 0 h 1482852"/>
                  <a:gd name="connsiteX1" fmla="*/ 1421511 w 1421511"/>
                  <a:gd name="connsiteY1" fmla="*/ 0 h 1482852"/>
                  <a:gd name="connsiteX2" fmla="*/ 1421511 w 1421511"/>
                  <a:gd name="connsiteY2" fmla="*/ 1482852 h 1482852"/>
                  <a:gd name="connsiteX3" fmla="*/ 0 w 1421511"/>
                  <a:gd name="connsiteY3" fmla="*/ 1482852 h 1482852"/>
                </a:gdLst>
                <a:ahLst/>
                <a:cxnLst>
                  <a:cxn ang="0">
                    <a:pos x="connsiteX0" y="connsiteY0"/>
                  </a:cxn>
                  <a:cxn ang="0">
                    <a:pos x="connsiteX1" y="connsiteY1"/>
                  </a:cxn>
                  <a:cxn ang="0">
                    <a:pos x="connsiteX2" y="connsiteY2"/>
                  </a:cxn>
                  <a:cxn ang="0">
                    <a:pos x="connsiteX3" y="connsiteY3"/>
                  </a:cxn>
                </a:cxnLst>
                <a:rect l="l" t="t" r="r" b="b"/>
                <a:pathLst>
                  <a:path w="1421511" h="1482852">
                    <a:moveTo>
                      <a:pt x="0" y="0"/>
                    </a:moveTo>
                    <a:lnTo>
                      <a:pt x="1421511" y="0"/>
                    </a:lnTo>
                    <a:lnTo>
                      <a:pt x="1421511" y="1482852"/>
                    </a:lnTo>
                    <a:lnTo>
                      <a:pt x="0" y="1482852"/>
                    </a:lnTo>
                    <a:close/>
                  </a:path>
                </a:pathLst>
              </a:custGeom>
              <a:solidFill>
                <a:srgbClr val="F5F5F5"/>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3E3B251C-377D-436B-AFF2-E309DB18AA99}"/>
                  </a:ext>
                </a:extLst>
              </p:cNvPr>
              <p:cNvSpPr/>
              <p:nvPr/>
            </p:nvSpPr>
            <p:spPr>
              <a:xfrm rot="5400000">
                <a:off x="7547507" y="3237220"/>
                <a:ext cx="1349311" cy="1278540"/>
              </a:xfrm>
              <a:custGeom>
                <a:avLst/>
                <a:gdLst>
                  <a:gd name="connsiteX0" fmla="*/ 0 w 1349311"/>
                  <a:gd name="connsiteY0" fmla="*/ 0 h 1278540"/>
                  <a:gd name="connsiteX1" fmla="*/ 1349312 w 1349311"/>
                  <a:gd name="connsiteY1" fmla="*/ 0 h 1278540"/>
                  <a:gd name="connsiteX2" fmla="*/ 1349312 w 1349311"/>
                  <a:gd name="connsiteY2" fmla="*/ 1278541 h 1278540"/>
                  <a:gd name="connsiteX3" fmla="*/ 0 w 1349311"/>
                  <a:gd name="connsiteY3" fmla="*/ 1278541 h 1278540"/>
                </a:gdLst>
                <a:ahLst/>
                <a:cxnLst>
                  <a:cxn ang="0">
                    <a:pos x="connsiteX0" y="connsiteY0"/>
                  </a:cxn>
                  <a:cxn ang="0">
                    <a:pos x="connsiteX1" y="connsiteY1"/>
                  </a:cxn>
                  <a:cxn ang="0">
                    <a:pos x="connsiteX2" y="connsiteY2"/>
                  </a:cxn>
                  <a:cxn ang="0">
                    <a:pos x="connsiteX3" y="connsiteY3"/>
                  </a:cxn>
                </a:cxnLst>
                <a:rect l="l" t="t" r="r" b="b"/>
                <a:pathLst>
                  <a:path w="1349311" h="1278540">
                    <a:moveTo>
                      <a:pt x="0" y="0"/>
                    </a:moveTo>
                    <a:lnTo>
                      <a:pt x="1349312" y="0"/>
                    </a:lnTo>
                    <a:lnTo>
                      <a:pt x="1349312" y="1278541"/>
                    </a:lnTo>
                    <a:lnTo>
                      <a:pt x="0" y="1278541"/>
                    </a:lnTo>
                    <a:close/>
                  </a:path>
                </a:pathLst>
              </a:custGeom>
              <a:solidFill>
                <a:srgbClr val="FFFFFF"/>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E94DE0B6-B2D4-4752-AE01-CD0C83B96ECF}"/>
                  </a:ext>
                </a:extLst>
              </p:cNvPr>
              <p:cNvSpPr/>
              <p:nvPr/>
            </p:nvSpPr>
            <p:spPr>
              <a:xfrm rot="5400000">
                <a:off x="8171728" y="3861441"/>
                <a:ext cx="1349311" cy="30098"/>
              </a:xfrm>
              <a:custGeom>
                <a:avLst/>
                <a:gdLst>
                  <a:gd name="connsiteX0" fmla="*/ 0 w 1349311"/>
                  <a:gd name="connsiteY0" fmla="*/ 0 h 30098"/>
                  <a:gd name="connsiteX1" fmla="*/ 1349311 w 1349311"/>
                  <a:gd name="connsiteY1" fmla="*/ 0 h 30098"/>
                  <a:gd name="connsiteX2" fmla="*/ 1349311 w 1349311"/>
                  <a:gd name="connsiteY2" fmla="*/ 30099 h 30098"/>
                  <a:gd name="connsiteX3" fmla="*/ 0 w 1349311"/>
                  <a:gd name="connsiteY3" fmla="*/ 30099 h 30098"/>
                </a:gdLst>
                <a:ahLst/>
                <a:cxnLst>
                  <a:cxn ang="0">
                    <a:pos x="connsiteX0" y="connsiteY0"/>
                  </a:cxn>
                  <a:cxn ang="0">
                    <a:pos x="connsiteX1" y="connsiteY1"/>
                  </a:cxn>
                  <a:cxn ang="0">
                    <a:pos x="connsiteX2" y="connsiteY2"/>
                  </a:cxn>
                  <a:cxn ang="0">
                    <a:pos x="connsiteX3" y="connsiteY3"/>
                  </a:cxn>
                </a:cxnLst>
                <a:rect l="l" t="t" r="r" b="b"/>
                <a:pathLst>
                  <a:path w="1349311" h="30098">
                    <a:moveTo>
                      <a:pt x="0" y="0"/>
                    </a:moveTo>
                    <a:lnTo>
                      <a:pt x="1349311" y="0"/>
                    </a:lnTo>
                    <a:lnTo>
                      <a:pt x="1349311" y="30099"/>
                    </a:lnTo>
                    <a:lnTo>
                      <a:pt x="0" y="30099"/>
                    </a:lnTo>
                    <a:close/>
                  </a:path>
                </a:pathLst>
              </a:custGeom>
              <a:solidFill>
                <a:srgbClr val="E6E6E6"/>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1888D15B-148E-4D86-9836-670C79F49FC4}"/>
                  </a:ext>
                </a:extLst>
              </p:cNvPr>
              <p:cNvSpPr/>
              <p:nvPr/>
            </p:nvSpPr>
            <p:spPr>
              <a:xfrm>
                <a:off x="7540983" y="4150429"/>
                <a:ext cx="1362360" cy="89630"/>
              </a:xfrm>
              <a:custGeom>
                <a:avLst/>
                <a:gdLst>
                  <a:gd name="connsiteX0" fmla="*/ 0 w 1362360"/>
                  <a:gd name="connsiteY0" fmla="*/ 0 h 89630"/>
                  <a:gd name="connsiteX1" fmla="*/ 1362361 w 1362360"/>
                  <a:gd name="connsiteY1" fmla="*/ 0 h 89630"/>
                  <a:gd name="connsiteX2" fmla="*/ 1362361 w 1362360"/>
                  <a:gd name="connsiteY2" fmla="*/ 89630 h 89630"/>
                  <a:gd name="connsiteX3" fmla="*/ 0 w 1362360"/>
                  <a:gd name="connsiteY3" fmla="*/ 89630 h 89630"/>
                </a:gdLst>
                <a:ahLst/>
                <a:cxnLst>
                  <a:cxn ang="0">
                    <a:pos x="connsiteX0" y="connsiteY0"/>
                  </a:cxn>
                  <a:cxn ang="0">
                    <a:pos x="connsiteX1" y="connsiteY1"/>
                  </a:cxn>
                  <a:cxn ang="0">
                    <a:pos x="connsiteX2" y="connsiteY2"/>
                  </a:cxn>
                  <a:cxn ang="0">
                    <a:pos x="connsiteX3" y="connsiteY3"/>
                  </a:cxn>
                </a:cxnLst>
                <a:rect l="l" t="t" r="r" b="b"/>
                <a:pathLst>
                  <a:path w="1362360" h="89630">
                    <a:moveTo>
                      <a:pt x="0" y="0"/>
                    </a:moveTo>
                    <a:lnTo>
                      <a:pt x="1362361" y="0"/>
                    </a:lnTo>
                    <a:lnTo>
                      <a:pt x="1362361" y="89630"/>
                    </a:lnTo>
                    <a:lnTo>
                      <a:pt x="0" y="89630"/>
                    </a:lnTo>
                    <a:close/>
                  </a:path>
                </a:pathLst>
              </a:custGeom>
              <a:solidFill>
                <a:srgbClr val="F5F5F5"/>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C7503D12-A87C-49B3-84EE-DDACA78E2CF8}"/>
                  </a:ext>
                </a:extLst>
              </p:cNvPr>
              <p:cNvSpPr/>
              <p:nvPr/>
            </p:nvSpPr>
            <p:spPr>
              <a:xfrm>
                <a:off x="7540983" y="3319564"/>
                <a:ext cx="1362360" cy="89630"/>
              </a:xfrm>
              <a:custGeom>
                <a:avLst/>
                <a:gdLst>
                  <a:gd name="connsiteX0" fmla="*/ 0 w 1362360"/>
                  <a:gd name="connsiteY0" fmla="*/ 0 h 89630"/>
                  <a:gd name="connsiteX1" fmla="*/ 1362361 w 1362360"/>
                  <a:gd name="connsiteY1" fmla="*/ 0 h 89630"/>
                  <a:gd name="connsiteX2" fmla="*/ 1362361 w 1362360"/>
                  <a:gd name="connsiteY2" fmla="*/ 89630 h 89630"/>
                  <a:gd name="connsiteX3" fmla="*/ 0 w 1362360"/>
                  <a:gd name="connsiteY3" fmla="*/ 89630 h 89630"/>
                </a:gdLst>
                <a:ahLst/>
                <a:cxnLst>
                  <a:cxn ang="0">
                    <a:pos x="connsiteX0" y="connsiteY0"/>
                  </a:cxn>
                  <a:cxn ang="0">
                    <a:pos x="connsiteX1" y="connsiteY1"/>
                  </a:cxn>
                  <a:cxn ang="0">
                    <a:pos x="connsiteX2" y="connsiteY2"/>
                  </a:cxn>
                  <a:cxn ang="0">
                    <a:pos x="connsiteX3" y="connsiteY3"/>
                  </a:cxn>
                </a:cxnLst>
                <a:rect l="l" t="t" r="r" b="b"/>
                <a:pathLst>
                  <a:path w="1362360" h="89630">
                    <a:moveTo>
                      <a:pt x="0" y="0"/>
                    </a:moveTo>
                    <a:lnTo>
                      <a:pt x="1362361" y="0"/>
                    </a:lnTo>
                    <a:lnTo>
                      <a:pt x="1362361" y="89630"/>
                    </a:lnTo>
                    <a:lnTo>
                      <a:pt x="0" y="89630"/>
                    </a:lnTo>
                    <a:close/>
                  </a:path>
                </a:pathLst>
              </a:custGeom>
              <a:solidFill>
                <a:srgbClr val="F5F5F5"/>
              </a:solidFill>
              <a:ln w="9525" cap="flat">
                <a:noFill/>
                <a:prstDash val="solid"/>
                <a:miter/>
              </a:ln>
            </p:spPr>
            <p:txBody>
              <a:bodyPr rtlCol="0" anchor="ctr"/>
              <a:lstStyle/>
              <a:p>
                <a:endParaRPr lang="en-US"/>
              </a:p>
            </p:txBody>
          </p:sp>
        </p:grpSp>
        <p:grpSp>
          <p:nvGrpSpPr>
            <p:cNvPr id="255" name="Graphic 23">
              <a:extLst>
                <a:ext uri="{FF2B5EF4-FFF2-40B4-BE49-F238E27FC236}">
                  <a16:creationId xmlns:a16="http://schemas.microsoft.com/office/drawing/2014/main" id="{F40661D3-792C-4FA4-B919-22FAE29F0A29}"/>
                </a:ext>
              </a:extLst>
            </p:cNvPr>
            <p:cNvGrpSpPr/>
            <p:nvPr/>
          </p:nvGrpSpPr>
          <p:grpSpPr>
            <a:xfrm flipH="1">
              <a:off x="9062197" y="3806060"/>
              <a:ext cx="585985" cy="2720324"/>
              <a:chOff x="9362639" y="3621683"/>
              <a:chExt cx="585985" cy="2720324"/>
            </a:xfrm>
          </p:grpSpPr>
          <p:sp>
            <p:nvSpPr>
              <p:cNvPr id="256" name="Freeform: Shape 255">
                <a:extLst>
                  <a:ext uri="{FF2B5EF4-FFF2-40B4-BE49-F238E27FC236}">
                    <a16:creationId xmlns:a16="http://schemas.microsoft.com/office/drawing/2014/main" id="{D7E8DEB3-93FC-4CDF-9BAF-7ADC0AD1DA9E}"/>
                  </a:ext>
                </a:extLst>
              </p:cNvPr>
              <p:cNvSpPr/>
              <p:nvPr/>
            </p:nvSpPr>
            <p:spPr>
              <a:xfrm>
                <a:off x="9372859" y="3621683"/>
                <a:ext cx="447535" cy="424938"/>
              </a:xfrm>
              <a:custGeom>
                <a:avLst/>
                <a:gdLst>
                  <a:gd name="connsiteX0" fmla="*/ 242478 w 447535"/>
                  <a:gd name="connsiteY0" fmla="*/ 411875 h 424938"/>
                  <a:gd name="connsiteX1" fmla="*/ 144847 w 447535"/>
                  <a:gd name="connsiteY1" fmla="*/ 406446 h 424938"/>
                  <a:gd name="connsiteX2" fmla="*/ 60455 w 447535"/>
                  <a:gd name="connsiteY2" fmla="*/ 359488 h 424938"/>
                  <a:gd name="connsiteX3" fmla="*/ 100660 w 447535"/>
                  <a:gd name="connsiteY3" fmla="*/ 415523 h 424938"/>
                  <a:gd name="connsiteX4" fmla="*/ 104175 w 447535"/>
                  <a:gd name="connsiteY4" fmla="*/ 415971 h 424938"/>
                  <a:gd name="connsiteX5" fmla="*/ 734 w 447535"/>
                  <a:gd name="connsiteY5" fmla="*/ 369489 h 424938"/>
                  <a:gd name="connsiteX6" fmla="*/ 12354 w 447535"/>
                  <a:gd name="connsiteY6" fmla="*/ 248997 h 424938"/>
                  <a:gd name="connsiteX7" fmla="*/ 86078 w 447535"/>
                  <a:gd name="connsiteY7" fmla="*/ 91740 h 424938"/>
                  <a:gd name="connsiteX8" fmla="*/ 254956 w 447535"/>
                  <a:gd name="connsiteY8" fmla="*/ 29351 h 424938"/>
                  <a:gd name="connsiteX9" fmla="*/ 387830 w 447535"/>
                  <a:gd name="connsiteY9" fmla="*/ 107646 h 424938"/>
                  <a:gd name="connsiteX10" fmla="*/ 442122 w 447535"/>
                  <a:gd name="connsiteY10" fmla="*/ 304147 h 424938"/>
                  <a:gd name="connsiteX11" fmla="*/ 242478 w 447535"/>
                  <a:gd name="connsiteY11" fmla="*/ 411875 h 424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7535" h="424938">
                    <a:moveTo>
                      <a:pt x="242478" y="411875"/>
                    </a:moveTo>
                    <a:cubicBezTo>
                      <a:pt x="210969" y="401540"/>
                      <a:pt x="177308" y="399673"/>
                      <a:pt x="144847" y="406446"/>
                    </a:cubicBezTo>
                    <a:cubicBezTo>
                      <a:pt x="123130" y="409875"/>
                      <a:pt x="85696" y="390348"/>
                      <a:pt x="60455" y="359488"/>
                    </a:cubicBezTo>
                    <a:cubicBezTo>
                      <a:pt x="56083" y="386062"/>
                      <a:pt x="74086" y="411151"/>
                      <a:pt x="100660" y="415523"/>
                    </a:cubicBezTo>
                    <a:cubicBezTo>
                      <a:pt x="101832" y="415714"/>
                      <a:pt x="103004" y="415866"/>
                      <a:pt x="104175" y="415971"/>
                    </a:cubicBezTo>
                    <a:cubicBezTo>
                      <a:pt x="70457" y="439783"/>
                      <a:pt x="7877" y="413399"/>
                      <a:pt x="734" y="369489"/>
                    </a:cubicBezTo>
                    <a:cubicBezTo>
                      <a:pt x="-6410" y="325579"/>
                      <a:pt x="41691" y="325959"/>
                      <a:pt x="12354" y="248997"/>
                    </a:cubicBezTo>
                    <a:cubicBezTo>
                      <a:pt x="-16983" y="172035"/>
                      <a:pt x="61027" y="206230"/>
                      <a:pt x="86078" y="91740"/>
                    </a:cubicBezTo>
                    <a:cubicBezTo>
                      <a:pt x="111128" y="-22751"/>
                      <a:pt x="234477" y="-13035"/>
                      <a:pt x="254956" y="29351"/>
                    </a:cubicBezTo>
                    <a:cubicBezTo>
                      <a:pt x="325727" y="205"/>
                      <a:pt x="360874" y="43067"/>
                      <a:pt x="387830" y="107646"/>
                    </a:cubicBezTo>
                    <a:cubicBezTo>
                      <a:pt x="411737" y="164797"/>
                      <a:pt x="406880" y="209469"/>
                      <a:pt x="442122" y="304147"/>
                    </a:cubicBezTo>
                    <a:cubicBezTo>
                      <a:pt x="476031" y="393968"/>
                      <a:pt x="343538" y="440450"/>
                      <a:pt x="242478" y="411875"/>
                    </a:cubicBezTo>
                    <a:close/>
                  </a:path>
                </a:pathLst>
              </a:custGeom>
              <a:solidFill>
                <a:srgbClr val="263238"/>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24F28C13-58F3-4E36-AE67-3FAB628CBBC9}"/>
                  </a:ext>
                </a:extLst>
              </p:cNvPr>
              <p:cNvSpPr/>
              <p:nvPr/>
            </p:nvSpPr>
            <p:spPr>
              <a:xfrm>
                <a:off x="9422454" y="3964594"/>
                <a:ext cx="78168" cy="64300"/>
              </a:xfrm>
              <a:custGeom>
                <a:avLst/>
                <a:gdLst>
                  <a:gd name="connsiteX0" fmla="*/ 64486 w 78168"/>
                  <a:gd name="connsiteY0" fmla="*/ 64296 h 64300"/>
                  <a:gd name="connsiteX1" fmla="*/ 51628 w 78168"/>
                  <a:gd name="connsiteY1" fmla="*/ 61819 h 64300"/>
                  <a:gd name="connsiteX2" fmla="*/ 97 w 78168"/>
                  <a:gd name="connsiteY2" fmla="*/ 3050 h 64300"/>
                  <a:gd name="connsiteX3" fmla="*/ 1717 w 78168"/>
                  <a:gd name="connsiteY3" fmla="*/ 97 h 64300"/>
                  <a:gd name="connsiteX4" fmla="*/ 4669 w 78168"/>
                  <a:gd name="connsiteY4" fmla="*/ 1717 h 64300"/>
                  <a:gd name="connsiteX5" fmla="*/ 53247 w 78168"/>
                  <a:gd name="connsiteY5" fmla="*/ 57343 h 64300"/>
                  <a:gd name="connsiteX6" fmla="*/ 74488 w 78168"/>
                  <a:gd name="connsiteY6" fmla="*/ 56676 h 64300"/>
                  <a:gd name="connsiteX7" fmla="*/ 77679 w 78168"/>
                  <a:gd name="connsiteY7" fmla="*/ 57181 h 64300"/>
                  <a:gd name="connsiteX8" fmla="*/ 77726 w 78168"/>
                  <a:gd name="connsiteY8" fmla="*/ 57247 h 64300"/>
                  <a:gd name="connsiteX9" fmla="*/ 77174 w 78168"/>
                  <a:gd name="connsiteY9" fmla="*/ 60572 h 64300"/>
                  <a:gd name="connsiteX10" fmla="*/ 77155 w 78168"/>
                  <a:gd name="connsiteY10" fmla="*/ 60581 h 64300"/>
                  <a:gd name="connsiteX11" fmla="*/ 64486 w 78168"/>
                  <a:gd name="connsiteY11" fmla="*/ 64296 h 6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168" h="64300">
                    <a:moveTo>
                      <a:pt x="64486" y="64296"/>
                    </a:moveTo>
                    <a:cubicBezTo>
                      <a:pt x="60095" y="64210"/>
                      <a:pt x="55743" y="63372"/>
                      <a:pt x="51628" y="61819"/>
                    </a:cubicBezTo>
                    <a:cubicBezTo>
                      <a:pt x="26558" y="50875"/>
                      <a:pt x="7670" y="29330"/>
                      <a:pt x="97" y="3050"/>
                    </a:cubicBezTo>
                    <a:cubicBezTo>
                      <a:pt x="-274" y="1783"/>
                      <a:pt x="450" y="469"/>
                      <a:pt x="1717" y="97"/>
                    </a:cubicBezTo>
                    <a:cubicBezTo>
                      <a:pt x="2984" y="-274"/>
                      <a:pt x="4298" y="450"/>
                      <a:pt x="4669" y="1717"/>
                    </a:cubicBezTo>
                    <a:cubicBezTo>
                      <a:pt x="11785" y="26558"/>
                      <a:pt x="29587" y="46951"/>
                      <a:pt x="53247" y="57343"/>
                    </a:cubicBezTo>
                    <a:cubicBezTo>
                      <a:pt x="60038" y="60448"/>
                      <a:pt x="67896" y="60210"/>
                      <a:pt x="74488" y="56676"/>
                    </a:cubicBezTo>
                    <a:cubicBezTo>
                      <a:pt x="75507" y="55933"/>
                      <a:pt x="76936" y="56162"/>
                      <a:pt x="77679" y="57181"/>
                    </a:cubicBezTo>
                    <a:cubicBezTo>
                      <a:pt x="77698" y="57200"/>
                      <a:pt x="77707" y="57228"/>
                      <a:pt x="77726" y="57247"/>
                    </a:cubicBezTo>
                    <a:cubicBezTo>
                      <a:pt x="78488" y="58314"/>
                      <a:pt x="78241" y="59810"/>
                      <a:pt x="77174" y="60572"/>
                    </a:cubicBezTo>
                    <a:cubicBezTo>
                      <a:pt x="77164" y="60572"/>
                      <a:pt x="77164" y="60581"/>
                      <a:pt x="77155" y="60581"/>
                    </a:cubicBezTo>
                    <a:cubicBezTo>
                      <a:pt x="73421" y="63096"/>
                      <a:pt x="68992" y="64391"/>
                      <a:pt x="64486" y="64296"/>
                    </a:cubicBezTo>
                    <a:close/>
                  </a:path>
                </a:pathLst>
              </a:custGeom>
              <a:solidFill>
                <a:srgbClr val="263238"/>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A7129EE9-9CBF-4D54-BD2C-DC599DF9947B}"/>
                  </a:ext>
                </a:extLst>
              </p:cNvPr>
              <p:cNvSpPr/>
              <p:nvPr/>
            </p:nvSpPr>
            <p:spPr>
              <a:xfrm>
                <a:off x="9660102" y="3650474"/>
                <a:ext cx="128262" cy="198683"/>
              </a:xfrm>
              <a:custGeom>
                <a:avLst/>
                <a:gdLst>
                  <a:gd name="connsiteX0" fmla="*/ 120398 w 128262"/>
                  <a:gd name="connsiteY0" fmla="*/ 198680 h 198683"/>
                  <a:gd name="connsiteX1" fmla="*/ 119922 w 128262"/>
                  <a:gd name="connsiteY1" fmla="*/ 198680 h 198683"/>
                  <a:gd name="connsiteX2" fmla="*/ 118017 w 128262"/>
                  <a:gd name="connsiteY2" fmla="*/ 195917 h 198683"/>
                  <a:gd name="connsiteX3" fmla="*/ 83822 w 128262"/>
                  <a:gd name="connsiteY3" fmla="*/ 27801 h 198683"/>
                  <a:gd name="connsiteX4" fmla="*/ 2764 w 128262"/>
                  <a:gd name="connsiteY4" fmla="*/ 7703 h 198683"/>
                  <a:gd name="connsiteX5" fmla="*/ 31 w 128262"/>
                  <a:gd name="connsiteY5" fmla="*/ 5732 h 198683"/>
                  <a:gd name="connsiteX6" fmla="*/ 1526 w 128262"/>
                  <a:gd name="connsiteY6" fmla="*/ 3131 h 198683"/>
                  <a:gd name="connsiteX7" fmla="*/ 87251 w 128262"/>
                  <a:gd name="connsiteY7" fmla="*/ 24277 h 198683"/>
                  <a:gd name="connsiteX8" fmla="*/ 122875 w 128262"/>
                  <a:gd name="connsiteY8" fmla="*/ 196679 h 198683"/>
                  <a:gd name="connsiteX9" fmla="*/ 120398 w 128262"/>
                  <a:gd name="connsiteY9" fmla="*/ 198680 h 198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8262" h="198683">
                    <a:moveTo>
                      <a:pt x="120398" y="198680"/>
                    </a:moveTo>
                    <a:lnTo>
                      <a:pt x="119922" y="198680"/>
                    </a:lnTo>
                    <a:cubicBezTo>
                      <a:pt x="118665" y="198394"/>
                      <a:pt x="117836" y="197194"/>
                      <a:pt x="118017" y="195917"/>
                    </a:cubicBezTo>
                    <a:cubicBezTo>
                      <a:pt x="131352" y="119717"/>
                      <a:pt x="119160" y="60186"/>
                      <a:pt x="83822" y="27801"/>
                    </a:cubicBezTo>
                    <a:cubicBezTo>
                      <a:pt x="62038" y="7637"/>
                      <a:pt x="31444" y="45"/>
                      <a:pt x="2764" y="7703"/>
                    </a:cubicBezTo>
                    <a:cubicBezTo>
                      <a:pt x="1469" y="7913"/>
                      <a:pt x="241" y="7027"/>
                      <a:pt x="31" y="5732"/>
                    </a:cubicBezTo>
                    <a:cubicBezTo>
                      <a:pt x="-150" y="4617"/>
                      <a:pt x="479" y="3541"/>
                      <a:pt x="1526" y="3131"/>
                    </a:cubicBezTo>
                    <a:cubicBezTo>
                      <a:pt x="31835" y="-5013"/>
                      <a:pt x="64210" y="2969"/>
                      <a:pt x="87251" y="24277"/>
                    </a:cubicBezTo>
                    <a:cubicBezTo>
                      <a:pt x="108397" y="43327"/>
                      <a:pt x="141258" y="91904"/>
                      <a:pt x="122875" y="196679"/>
                    </a:cubicBezTo>
                    <a:cubicBezTo>
                      <a:pt x="122684" y="197879"/>
                      <a:pt x="121617" y="198746"/>
                      <a:pt x="120398" y="198680"/>
                    </a:cubicBezTo>
                    <a:close/>
                  </a:path>
                </a:pathLst>
              </a:custGeom>
              <a:solidFill>
                <a:srgbClr val="263238"/>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46D1792D-86EF-4E00-85E2-1451D5A8106E}"/>
                  </a:ext>
                </a:extLst>
              </p:cNvPr>
              <p:cNvSpPr/>
              <p:nvPr/>
            </p:nvSpPr>
            <p:spPr>
              <a:xfrm>
                <a:off x="9571803" y="4639347"/>
                <a:ext cx="280040" cy="1645538"/>
              </a:xfrm>
              <a:custGeom>
                <a:avLst/>
                <a:gdLst>
                  <a:gd name="connsiteX0" fmla="*/ 280040 w 280040"/>
                  <a:gd name="connsiteY0" fmla="*/ 0 h 1645538"/>
                  <a:gd name="connsiteX1" fmla="*/ 248798 w 280040"/>
                  <a:gd name="connsiteY1" fmla="*/ 793051 h 1645538"/>
                  <a:gd name="connsiteX2" fmla="*/ 185838 w 280040"/>
                  <a:gd name="connsiteY2" fmla="*/ 1645539 h 1645538"/>
                  <a:gd name="connsiteX3" fmla="*/ 119829 w 280040"/>
                  <a:gd name="connsiteY3" fmla="*/ 1645539 h 1645538"/>
                  <a:gd name="connsiteX4" fmla="*/ 81729 w 280040"/>
                  <a:gd name="connsiteY4" fmla="*/ 820007 h 1645538"/>
                  <a:gd name="connsiteX5" fmla="*/ 13626 w 280040"/>
                  <a:gd name="connsiteY5" fmla="*/ 857 h 1645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0040" h="1645538">
                    <a:moveTo>
                      <a:pt x="280040" y="0"/>
                    </a:moveTo>
                    <a:cubicBezTo>
                      <a:pt x="280040" y="0"/>
                      <a:pt x="280040" y="514350"/>
                      <a:pt x="248798" y="793051"/>
                    </a:cubicBezTo>
                    <a:cubicBezTo>
                      <a:pt x="245560" y="1054608"/>
                      <a:pt x="185838" y="1645539"/>
                      <a:pt x="185838" y="1645539"/>
                    </a:cubicBezTo>
                    <a:lnTo>
                      <a:pt x="119829" y="1645539"/>
                    </a:lnTo>
                    <a:cubicBezTo>
                      <a:pt x="108685" y="1352360"/>
                      <a:pt x="27056" y="1078611"/>
                      <a:pt x="81729" y="820007"/>
                    </a:cubicBezTo>
                    <a:cubicBezTo>
                      <a:pt x="-45239" y="312134"/>
                      <a:pt x="13626" y="857"/>
                      <a:pt x="13626" y="857"/>
                    </a:cubicBezTo>
                    <a:close/>
                  </a:path>
                </a:pathLst>
              </a:custGeom>
              <a:solidFill>
                <a:srgbClr val="CE7A63"/>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4421C08E-A886-4C69-B6CA-78F74B59DB2A}"/>
                  </a:ext>
                </a:extLst>
              </p:cNvPr>
              <p:cNvSpPr/>
              <p:nvPr/>
            </p:nvSpPr>
            <p:spPr>
              <a:xfrm>
                <a:off x="9400001" y="4639729"/>
                <a:ext cx="342304" cy="1645157"/>
              </a:xfrm>
              <a:custGeom>
                <a:avLst/>
                <a:gdLst>
                  <a:gd name="connsiteX0" fmla="*/ 342304 w 342304"/>
                  <a:gd name="connsiteY0" fmla="*/ 0 h 1645157"/>
                  <a:gd name="connsiteX1" fmla="*/ 197143 w 342304"/>
                  <a:gd name="connsiteY1" fmla="*/ 813721 h 1645157"/>
                  <a:gd name="connsiteX2" fmla="*/ 101893 w 342304"/>
                  <a:gd name="connsiteY2" fmla="*/ 1645158 h 1645157"/>
                  <a:gd name="connsiteX3" fmla="*/ 44743 w 342304"/>
                  <a:gd name="connsiteY3" fmla="*/ 1645158 h 1645157"/>
                  <a:gd name="connsiteX4" fmla="*/ 37600 w 342304"/>
                  <a:gd name="connsiteY4" fmla="*/ 822579 h 1645157"/>
                  <a:gd name="connsiteX5" fmla="*/ 116752 w 342304"/>
                  <a:gd name="connsiteY5" fmla="*/ 0 h 164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2304" h="1645157">
                    <a:moveTo>
                      <a:pt x="342304" y="0"/>
                    </a:moveTo>
                    <a:cubicBezTo>
                      <a:pt x="342304" y="0"/>
                      <a:pt x="234481" y="570548"/>
                      <a:pt x="197143" y="813721"/>
                    </a:cubicBezTo>
                    <a:cubicBezTo>
                      <a:pt x="157996" y="1069086"/>
                      <a:pt x="99703" y="1564577"/>
                      <a:pt x="101893" y="1645158"/>
                    </a:cubicBezTo>
                    <a:lnTo>
                      <a:pt x="44743" y="1645158"/>
                    </a:lnTo>
                    <a:cubicBezTo>
                      <a:pt x="44743" y="1645158"/>
                      <a:pt x="-50983" y="1143952"/>
                      <a:pt x="37600" y="822579"/>
                    </a:cubicBezTo>
                    <a:cubicBezTo>
                      <a:pt x="-35457" y="100013"/>
                      <a:pt x="116752" y="0"/>
                      <a:pt x="116752" y="0"/>
                    </a:cubicBezTo>
                    <a:close/>
                  </a:path>
                </a:pathLst>
              </a:custGeom>
              <a:solidFill>
                <a:srgbClr val="CE7A63"/>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849DE190-F940-4634-9E33-31BA8426F1EE}"/>
                  </a:ext>
                </a:extLst>
              </p:cNvPr>
              <p:cNvSpPr/>
              <p:nvPr/>
            </p:nvSpPr>
            <p:spPr>
              <a:xfrm>
                <a:off x="9780870" y="4138464"/>
                <a:ext cx="155943" cy="396851"/>
              </a:xfrm>
              <a:custGeom>
                <a:avLst/>
                <a:gdLst>
                  <a:gd name="connsiteX0" fmla="*/ 84975 w 155943"/>
                  <a:gd name="connsiteY0" fmla="*/ 42065 h 396851"/>
                  <a:gd name="connsiteX1" fmla="*/ 86308 w 155943"/>
                  <a:gd name="connsiteY1" fmla="*/ 116836 h 396851"/>
                  <a:gd name="connsiteX2" fmla="*/ 86308 w 155943"/>
                  <a:gd name="connsiteY2" fmla="*/ 191512 h 396851"/>
                  <a:gd name="connsiteX3" fmla="*/ 80117 w 155943"/>
                  <a:gd name="connsiteY3" fmla="*/ 341816 h 396851"/>
                  <a:gd name="connsiteX4" fmla="*/ 78974 w 155943"/>
                  <a:gd name="connsiteY4" fmla="*/ 330672 h 396851"/>
                  <a:gd name="connsiteX5" fmla="*/ 76688 w 155943"/>
                  <a:gd name="connsiteY5" fmla="*/ 329815 h 396851"/>
                  <a:gd name="connsiteX6" fmla="*/ 66306 w 155943"/>
                  <a:gd name="connsiteY6" fmla="*/ 325433 h 396851"/>
                  <a:gd name="connsiteX7" fmla="*/ 66306 w 155943"/>
                  <a:gd name="connsiteY7" fmla="*/ 326672 h 396851"/>
                  <a:gd name="connsiteX8" fmla="*/ 74878 w 155943"/>
                  <a:gd name="connsiteY8" fmla="*/ 325338 h 396851"/>
                  <a:gd name="connsiteX9" fmla="*/ 98119 w 155943"/>
                  <a:gd name="connsiteY9" fmla="*/ 316480 h 396851"/>
                  <a:gd name="connsiteX10" fmla="*/ 122789 w 155943"/>
                  <a:gd name="connsiteY10" fmla="*/ 304288 h 396851"/>
                  <a:gd name="connsiteX11" fmla="*/ 124789 w 155943"/>
                  <a:gd name="connsiteY11" fmla="*/ 303336 h 396851"/>
                  <a:gd name="connsiteX12" fmla="*/ 153726 w 155943"/>
                  <a:gd name="connsiteY12" fmla="*/ 313203 h 396851"/>
                  <a:gd name="connsiteX13" fmla="*/ 152031 w 155943"/>
                  <a:gd name="connsiteY13" fmla="*/ 335149 h 396851"/>
                  <a:gd name="connsiteX14" fmla="*/ 130600 w 155943"/>
                  <a:gd name="connsiteY14" fmla="*/ 360962 h 396851"/>
                  <a:gd name="connsiteX15" fmla="*/ 102977 w 155943"/>
                  <a:gd name="connsiteY15" fmla="*/ 383441 h 396851"/>
                  <a:gd name="connsiteX16" fmla="*/ 83927 w 155943"/>
                  <a:gd name="connsiteY16" fmla="*/ 392966 h 396851"/>
                  <a:gd name="connsiteX17" fmla="*/ 54495 w 155943"/>
                  <a:gd name="connsiteY17" fmla="*/ 396395 h 396851"/>
                  <a:gd name="connsiteX18" fmla="*/ 35445 w 155943"/>
                  <a:gd name="connsiteY18" fmla="*/ 390299 h 396851"/>
                  <a:gd name="connsiteX19" fmla="*/ 19157 w 155943"/>
                  <a:gd name="connsiteY19" fmla="*/ 377440 h 396851"/>
                  <a:gd name="connsiteX20" fmla="*/ 4298 w 155943"/>
                  <a:gd name="connsiteY20" fmla="*/ 349627 h 396851"/>
                  <a:gd name="connsiteX21" fmla="*/ 3155 w 155943"/>
                  <a:gd name="connsiteY21" fmla="*/ 342198 h 396851"/>
                  <a:gd name="connsiteX22" fmla="*/ 3155 w 155943"/>
                  <a:gd name="connsiteY22" fmla="*/ 338387 h 396851"/>
                  <a:gd name="connsiteX23" fmla="*/ 1726 w 155943"/>
                  <a:gd name="connsiteY23" fmla="*/ 191703 h 396851"/>
                  <a:gd name="connsiteX24" fmla="*/ 678 w 155943"/>
                  <a:gd name="connsiteY24" fmla="*/ 117788 h 396851"/>
                  <a:gd name="connsiteX25" fmla="*/ 12 w 155943"/>
                  <a:gd name="connsiteY25" fmla="*/ 43874 h 396851"/>
                  <a:gd name="connsiteX26" fmla="*/ 41874 w 155943"/>
                  <a:gd name="connsiteY26" fmla="*/ 12 h 396851"/>
                  <a:gd name="connsiteX27" fmla="*/ 85737 w 155943"/>
                  <a:gd name="connsiteY27" fmla="*/ 41874 h 396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55943" h="396851">
                    <a:moveTo>
                      <a:pt x="84975" y="42065"/>
                    </a:moveTo>
                    <a:cubicBezTo>
                      <a:pt x="85927" y="67116"/>
                      <a:pt x="85927" y="91880"/>
                      <a:pt x="86308" y="116836"/>
                    </a:cubicBezTo>
                    <a:cubicBezTo>
                      <a:pt x="86689" y="141791"/>
                      <a:pt x="86308" y="166557"/>
                      <a:pt x="86308" y="191512"/>
                    </a:cubicBezTo>
                    <a:cubicBezTo>
                      <a:pt x="85546" y="241328"/>
                      <a:pt x="83927" y="291048"/>
                      <a:pt x="80117" y="341816"/>
                    </a:cubicBezTo>
                    <a:lnTo>
                      <a:pt x="78974" y="330672"/>
                    </a:lnTo>
                    <a:cubicBezTo>
                      <a:pt x="78974" y="332196"/>
                      <a:pt x="78974" y="332006"/>
                      <a:pt x="76688" y="329815"/>
                    </a:cubicBezTo>
                    <a:cubicBezTo>
                      <a:pt x="73850" y="327177"/>
                      <a:pt x="70173" y="325624"/>
                      <a:pt x="66306" y="325433"/>
                    </a:cubicBezTo>
                    <a:cubicBezTo>
                      <a:pt x="63734" y="325433"/>
                      <a:pt x="64496" y="326576"/>
                      <a:pt x="66306" y="326672"/>
                    </a:cubicBezTo>
                    <a:cubicBezTo>
                      <a:pt x="69211" y="326643"/>
                      <a:pt x="72097" y="326186"/>
                      <a:pt x="74878" y="325338"/>
                    </a:cubicBezTo>
                    <a:cubicBezTo>
                      <a:pt x="82889" y="323119"/>
                      <a:pt x="90661" y="320147"/>
                      <a:pt x="98119" y="316480"/>
                    </a:cubicBezTo>
                    <a:cubicBezTo>
                      <a:pt x="106311" y="313051"/>
                      <a:pt x="114883" y="308193"/>
                      <a:pt x="122789" y="304288"/>
                    </a:cubicBezTo>
                    <a:lnTo>
                      <a:pt x="124789" y="303336"/>
                    </a:lnTo>
                    <a:cubicBezTo>
                      <a:pt x="135505" y="298068"/>
                      <a:pt x="148469" y="302488"/>
                      <a:pt x="153726" y="313203"/>
                    </a:cubicBezTo>
                    <a:cubicBezTo>
                      <a:pt x="157203" y="320280"/>
                      <a:pt x="156555" y="328691"/>
                      <a:pt x="152031" y="335149"/>
                    </a:cubicBezTo>
                    <a:cubicBezTo>
                      <a:pt x="145563" y="344293"/>
                      <a:pt x="138401" y="352923"/>
                      <a:pt x="130600" y="360962"/>
                    </a:cubicBezTo>
                    <a:cubicBezTo>
                      <a:pt x="122265" y="369468"/>
                      <a:pt x="112997" y="377011"/>
                      <a:pt x="102977" y="383441"/>
                    </a:cubicBezTo>
                    <a:cubicBezTo>
                      <a:pt x="96986" y="387289"/>
                      <a:pt x="90604" y="390489"/>
                      <a:pt x="83927" y="392966"/>
                    </a:cubicBezTo>
                    <a:cubicBezTo>
                      <a:pt x="74526" y="396423"/>
                      <a:pt x="64439" y="397595"/>
                      <a:pt x="54495" y="396395"/>
                    </a:cubicBezTo>
                    <a:cubicBezTo>
                      <a:pt x="47827" y="395528"/>
                      <a:pt x="41369" y="393471"/>
                      <a:pt x="35445" y="390299"/>
                    </a:cubicBezTo>
                    <a:cubicBezTo>
                      <a:pt x="29282" y="387022"/>
                      <a:pt x="23767" y="382669"/>
                      <a:pt x="19157" y="377440"/>
                    </a:cubicBezTo>
                    <a:cubicBezTo>
                      <a:pt x="12232" y="369372"/>
                      <a:pt x="7156" y="359876"/>
                      <a:pt x="4298" y="349627"/>
                    </a:cubicBezTo>
                    <a:cubicBezTo>
                      <a:pt x="3507" y="347227"/>
                      <a:pt x="3117" y="344722"/>
                      <a:pt x="3155" y="342198"/>
                    </a:cubicBezTo>
                    <a:lnTo>
                      <a:pt x="3155" y="338387"/>
                    </a:lnTo>
                    <a:cubicBezTo>
                      <a:pt x="3155" y="290286"/>
                      <a:pt x="2488" y="240851"/>
                      <a:pt x="1726" y="191703"/>
                    </a:cubicBezTo>
                    <a:lnTo>
                      <a:pt x="678" y="117788"/>
                    </a:lnTo>
                    <a:lnTo>
                      <a:pt x="12" y="43874"/>
                    </a:lnTo>
                    <a:cubicBezTo>
                      <a:pt x="-541" y="20205"/>
                      <a:pt x="18204" y="564"/>
                      <a:pt x="41874" y="12"/>
                    </a:cubicBezTo>
                    <a:cubicBezTo>
                      <a:pt x="65544" y="-541"/>
                      <a:pt x="85184" y="18205"/>
                      <a:pt x="85737" y="41874"/>
                    </a:cubicBezTo>
                    <a:close/>
                  </a:path>
                </a:pathLst>
              </a:custGeom>
              <a:solidFill>
                <a:srgbClr val="CE7A63"/>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B188BD14-4D54-41FC-B722-8A7329D72E7D}"/>
                  </a:ext>
                </a:extLst>
              </p:cNvPr>
              <p:cNvSpPr/>
              <p:nvPr/>
            </p:nvSpPr>
            <p:spPr>
              <a:xfrm>
                <a:off x="9751781" y="4072437"/>
                <a:ext cx="149496" cy="255728"/>
              </a:xfrm>
              <a:custGeom>
                <a:avLst/>
                <a:gdLst>
                  <a:gd name="connsiteX0" fmla="*/ 62342 w 149496"/>
                  <a:gd name="connsiteY0" fmla="*/ 4650 h 255728"/>
                  <a:gd name="connsiteX1" fmla="*/ 149496 w 149496"/>
                  <a:gd name="connsiteY1" fmla="*/ 189054 h 255728"/>
                  <a:gd name="connsiteX2" fmla="*/ 25671 w 149496"/>
                  <a:gd name="connsiteY2" fmla="*/ 255729 h 255728"/>
                  <a:gd name="connsiteX3" fmla="*/ 144 w 149496"/>
                  <a:gd name="connsiteY3" fmla="*/ 101424 h 255728"/>
                  <a:gd name="connsiteX4" fmla="*/ 62342 w 149496"/>
                  <a:gd name="connsiteY4" fmla="*/ 4650 h 2557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496" h="255728">
                    <a:moveTo>
                      <a:pt x="62342" y="4650"/>
                    </a:moveTo>
                    <a:cubicBezTo>
                      <a:pt x="122540" y="45036"/>
                      <a:pt x="148067" y="133523"/>
                      <a:pt x="149496" y="189054"/>
                    </a:cubicBezTo>
                    <a:cubicBezTo>
                      <a:pt x="122540" y="246680"/>
                      <a:pt x="25671" y="255729"/>
                      <a:pt x="25671" y="255729"/>
                    </a:cubicBezTo>
                    <a:cubicBezTo>
                      <a:pt x="25671" y="255729"/>
                      <a:pt x="-2237" y="152001"/>
                      <a:pt x="144" y="101424"/>
                    </a:cubicBezTo>
                    <a:cubicBezTo>
                      <a:pt x="2525" y="50846"/>
                      <a:pt x="27767" y="-18687"/>
                      <a:pt x="62342" y="4650"/>
                    </a:cubicBezTo>
                    <a:close/>
                  </a:path>
                </a:pathLst>
              </a:custGeom>
              <a:solidFill>
                <a:srgbClr val="263238"/>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13527A26-5D3F-48BE-B21E-A433F83EF43F}"/>
                  </a:ext>
                </a:extLst>
              </p:cNvPr>
              <p:cNvSpPr/>
              <p:nvPr/>
            </p:nvSpPr>
            <p:spPr>
              <a:xfrm>
                <a:off x="9362639" y="4056799"/>
                <a:ext cx="562727" cy="1567742"/>
              </a:xfrm>
              <a:custGeom>
                <a:avLst/>
                <a:gdLst>
                  <a:gd name="connsiteX0" fmla="*/ 502063 w 562727"/>
                  <a:gd name="connsiteY0" fmla="*/ 113062 h 1567742"/>
                  <a:gd name="connsiteX1" fmla="*/ 397288 w 562727"/>
                  <a:gd name="connsiteY1" fmla="*/ 2095 h 1567742"/>
                  <a:gd name="connsiteX2" fmla="*/ 347472 w 562727"/>
                  <a:gd name="connsiteY2" fmla="*/ 0 h 1567742"/>
                  <a:gd name="connsiteX3" fmla="*/ 195072 w 562727"/>
                  <a:gd name="connsiteY3" fmla="*/ 11335 h 1567742"/>
                  <a:gd name="connsiteX4" fmla="*/ 153257 w 562727"/>
                  <a:gd name="connsiteY4" fmla="*/ 17621 h 1567742"/>
                  <a:gd name="connsiteX5" fmla="*/ 82858 w 562727"/>
                  <a:gd name="connsiteY5" fmla="*/ 118139 h 1567742"/>
                  <a:gd name="connsiteX6" fmla="*/ 84201 w 562727"/>
                  <a:gd name="connsiteY6" fmla="*/ 124396 h 1567742"/>
                  <a:gd name="connsiteX7" fmla="*/ 126206 w 562727"/>
                  <a:gd name="connsiteY7" fmla="*/ 578548 h 1567742"/>
                  <a:gd name="connsiteX8" fmla="*/ 29623 w 562727"/>
                  <a:gd name="connsiteY8" fmla="*/ 870490 h 1567742"/>
                  <a:gd name="connsiteX9" fmla="*/ 0 w 562727"/>
                  <a:gd name="connsiteY9" fmla="*/ 1513808 h 1567742"/>
                  <a:gd name="connsiteX10" fmla="*/ 485775 w 562727"/>
                  <a:gd name="connsiteY10" fmla="*/ 1534382 h 1567742"/>
                  <a:gd name="connsiteX11" fmla="*/ 530162 w 562727"/>
                  <a:gd name="connsiteY11" fmla="*/ 608457 h 1567742"/>
                  <a:gd name="connsiteX12" fmla="*/ 485775 w 562727"/>
                  <a:gd name="connsiteY12" fmla="*/ 292227 h 1567742"/>
                  <a:gd name="connsiteX13" fmla="*/ 502063 w 562727"/>
                  <a:gd name="connsiteY13" fmla="*/ 113062 h 1567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2727" h="1567742">
                    <a:moveTo>
                      <a:pt x="502063" y="113062"/>
                    </a:moveTo>
                    <a:cubicBezTo>
                      <a:pt x="502015" y="54169"/>
                      <a:pt x="456076" y="5524"/>
                      <a:pt x="397288" y="2095"/>
                    </a:cubicBezTo>
                    <a:cubicBezTo>
                      <a:pt x="381000" y="1048"/>
                      <a:pt x="363950" y="190"/>
                      <a:pt x="347472" y="0"/>
                    </a:cubicBezTo>
                    <a:cubicBezTo>
                      <a:pt x="296466" y="105"/>
                      <a:pt x="245535" y="3896"/>
                      <a:pt x="195072" y="11335"/>
                    </a:cubicBezTo>
                    <a:cubicBezTo>
                      <a:pt x="180594" y="13049"/>
                      <a:pt x="166497" y="15240"/>
                      <a:pt x="153257" y="17621"/>
                    </a:cubicBezTo>
                    <a:cubicBezTo>
                      <a:pt x="106061" y="25936"/>
                      <a:pt x="74543" y="70942"/>
                      <a:pt x="82858" y="118139"/>
                    </a:cubicBezTo>
                    <a:cubicBezTo>
                      <a:pt x="83230" y="120234"/>
                      <a:pt x="83677" y="122329"/>
                      <a:pt x="84201" y="124396"/>
                    </a:cubicBezTo>
                    <a:cubicBezTo>
                      <a:pt x="139446" y="332708"/>
                      <a:pt x="147161" y="485108"/>
                      <a:pt x="126206" y="578548"/>
                    </a:cubicBezTo>
                    <a:cubicBezTo>
                      <a:pt x="126206" y="578548"/>
                      <a:pt x="59531" y="667226"/>
                      <a:pt x="29623" y="870490"/>
                    </a:cubicBezTo>
                    <a:cubicBezTo>
                      <a:pt x="3238" y="1048036"/>
                      <a:pt x="28765" y="1353026"/>
                      <a:pt x="0" y="1513808"/>
                    </a:cubicBezTo>
                    <a:cubicBezTo>
                      <a:pt x="103441" y="1587817"/>
                      <a:pt x="435864" y="1576578"/>
                      <a:pt x="485775" y="1534382"/>
                    </a:cubicBezTo>
                    <a:cubicBezTo>
                      <a:pt x="479774" y="1209008"/>
                      <a:pt x="581025" y="805148"/>
                      <a:pt x="530162" y="608457"/>
                    </a:cubicBezTo>
                    <a:cubicBezTo>
                      <a:pt x="580930" y="532257"/>
                      <a:pt x="576834" y="364522"/>
                      <a:pt x="485775" y="292227"/>
                    </a:cubicBezTo>
                    <a:cubicBezTo>
                      <a:pt x="555403" y="232600"/>
                      <a:pt x="502063" y="190500"/>
                      <a:pt x="502063" y="113062"/>
                    </a:cubicBezTo>
                    <a:close/>
                  </a:path>
                </a:pathLst>
              </a:custGeom>
              <a:solidFill>
                <a:srgbClr val="017A87"/>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F89209D4-2B79-4A29-961D-D2A52666E8CD}"/>
                  </a:ext>
                </a:extLst>
              </p:cNvPr>
              <p:cNvSpPr/>
              <p:nvPr/>
            </p:nvSpPr>
            <p:spPr>
              <a:xfrm>
                <a:off x="9684679" y="4672876"/>
                <a:ext cx="183070" cy="26855"/>
              </a:xfrm>
              <a:custGeom>
                <a:avLst/>
                <a:gdLst>
                  <a:gd name="connsiteX0" fmla="*/ 183071 w 183070"/>
                  <a:gd name="connsiteY0" fmla="*/ 0 h 26855"/>
                  <a:gd name="connsiteX1" fmla="*/ 0 w 183070"/>
                  <a:gd name="connsiteY1" fmla="*/ 11621 h 26855"/>
                  <a:gd name="connsiteX2" fmla="*/ 183071 w 183070"/>
                  <a:gd name="connsiteY2" fmla="*/ 0 h 26855"/>
                </a:gdLst>
                <a:ahLst/>
                <a:cxnLst>
                  <a:cxn ang="0">
                    <a:pos x="connsiteX0" y="connsiteY0"/>
                  </a:cxn>
                  <a:cxn ang="0">
                    <a:pos x="connsiteX1" y="connsiteY1"/>
                  </a:cxn>
                  <a:cxn ang="0">
                    <a:pos x="connsiteX2" y="connsiteY2"/>
                  </a:cxn>
                </a:cxnLst>
                <a:rect l="l" t="t" r="r" b="b"/>
                <a:pathLst>
                  <a:path w="183070" h="26855">
                    <a:moveTo>
                      <a:pt x="183071" y="0"/>
                    </a:moveTo>
                    <a:cubicBezTo>
                      <a:pt x="122872" y="12287"/>
                      <a:pt x="61265" y="16202"/>
                      <a:pt x="0" y="11621"/>
                    </a:cubicBezTo>
                    <a:cubicBezTo>
                      <a:pt x="0" y="11621"/>
                      <a:pt x="139255" y="52673"/>
                      <a:pt x="183071" y="0"/>
                    </a:cubicBezTo>
                    <a:close/>
                  </a:path>
                </a:pathLst>
              </a:custGeom>
              <a:solidFill>
                <a:srgbClr val="000000">
                  <a:alpha val="20000"/>
                </a:srgb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4657B2BD-8081-4882-AA25-5EA3B6707F93}"/>
                  </a:ext>
                </a:extLst>
              </p:cNvPr>
              <p:cNvSpPr/>
              <p:nvPr/>
            </p:nvSpPr>
            <p:spPr>
              <a:xfrm>
                <a:off x="9867584" y="4385540"/>
                <a:ext cx="81039" cy="104146"/>
              </a:xfrm>
              <a:custGeom>
                <a:avLst/>
                <a:gdLst>
                  <a:gd name="connsiteX0" fmla="*/ 47409 w 81039"/>
                  <a:gd name="connsiteY0" fmla="*/ 103027 h 104146"/>
                  <a:gd name="connsiteX1" fmla="*/ 15691 w 81039"/>
                  <a:gd name="connsiteY1" fmla="*/ 53211 h 104146"/>
                  <a:gd name="connsiteX2" fmla="*/ 2737 w 81039"/>
                  <a:gd name="connsiteY2" fmla="*/ 30923 h 104146"/>
                  <a:gd name="connsiteX3" fmla="*/ 6528 w 81039"/>
                  <a:gd name="connsiteY3" fmla="*/ 9711 h 104146"/>
                  <a:gd name="connsiteX4" fmla="*/ 10071 w 81039"/>
                  <a:gd name="connsiteY4" fmla="*/ 7872 h 104146"/>
                  <a:gd name="connsiteX5" fmla="*/ 25692 w 81039"/>
                  <a:gd name="connsiteY5" fmla="*/ 1586 h 104146"/>
                  <a:gd name="connsiteX6" fmla="*/ 59220 w 81039"/>
                  <a:gd name="connsiteY6" fmla="*/ 11111 h 104146"/>
                  <a:gd name="connsiteX7" fmla="*/ 64935 w 81039"/>
                  <a:gd name="connsiteY7" fmla="*/ 17874 h 104146"/>
                  <a:gd name="connsiteX8" fmla="*/ 80365 w 81039"/>
                  <a:gd name="connsiteY8" fmla="*/ 56640 h 104146"/>
                  <a:gd name="connsiteX9" fmla="*/ 81032 w 81039"/>
                  <a:gd name="connsiteY9" fmla="*/ 76738 h 104146"/>
                  <a:gd name="connsiteX10" fmla="*/ 78651 w 81039"/>
                  <a:gd name="connsiteY10" fmla="*/ 89692 h 104146"/>
                  <a:gd name="connsiteX11" fmla="*/ 47790 w 81039"/>
                  <a:gd name="connsiteY11" fmla="*/ 103503 h 104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1039" h="104146">
                    <a:moveTo>
                      <a:pt x="47409" y="103027"/>
                    </a:moveTo>
                    <a:cubicBezTo>
                      <a:pt x="16739" y="98550"/>
                      <a:pt x="15691" y="53211"/>
                      <a:pt x="15691" y="53211"/>
                    </a:cubicBezTo>
                    <a:lnTo>
                      <a:pt x="2737" y="30923"/>
                    </a:lnTo>
                    <a:cubicBezTo>
                      <a:pt x="-2073" y="24017"/>
                      <a:pt x="-378" y="14521"/>
                      <a:pt x="6528" y="9711"/>
                    </a:cubicBezTo>
                    <a:cubicBezTo>
                      <a:pt x="7623" y="8939"/>
                      <a:pt x="8814" y="8330"/>
                      <a:pt x="10071" y="7872"/>
                    </a:cubicBezTo>
                    <a:lnTo>
                      <a:pt x="25692" y="1586"/>
                    </a:lnTo>
                    <a:cubicBezTo>
                      <a:pt x="37760" y="-2434"/>
                      <a:pt x="51067" y="1348"/>
                      <a:pt x="59220" y="11111"/>
                    </a:cubicBezTo>
                    <a:lnTo>
                      <a:pt x="64935" y="17874"/>
                    </a:lnTo>
                    <a:cubicBezTo>
                      <a:pt x="74279" y="28704"/>
                      <a:pt x="79708" y="42353"/>
                      <a:pt x="80365" y="56640"/>
                    </a:cubicBezTo>
                    <a:lnTo>
                      <a:pt x="81032" y="76738"/>
                    </a:lnTo>
                    <a:cubicBezTo>
                      <a:pt x="81128" y="81177"/>
                      <a:pt x="80318" y="85577"/>
                      <a:pt x="78651" y="89692"/>
                    </a:cubicBezTo>
                    <a:cubicBezTo>
                      <a:pt x="72479" y="100541"/>
                      <a:pt x="59992" y="106132"/>
                      <a:pt x="47790" y="103503"/>
                    </a:cubicBezTo>
                    <a:close/>
                  </a:path>
                </a:pathLst>
              </a:custGeom>
              <a:solidFill>
                <a:srgbClr val="CE7A63"/>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A7679D0F-8F93-4B4D-98A6-14DFC9943CF7}"/>
                  </a:ext>
                </a:extLst>
              </p:cNvPr>
              <p:cNvSpPr/>
              <p:nvPr/>
            </p:nvSpPr>
            <p:spPr>
              <a:xfrm>
                <a:off x="9655552" y="4878806"/>
                <a:ext cx="82752" cy="436340"/>
              </a:xfrm>
              <a:custGeom>
                <a:avLst/>
                <a:gdLst>
                  <a:gd name="connsiteX0" fmla="*/ 2838 w 82752"/>
                  <a:gd name="connsiteY0" fmla="*/ 436340 h 436340"/>
                  <a:gd name="connsiteX1" fmla="*/ 82753 w 82752"/>
                  <a:gd name="connsiteY1" fmla="*/ 0 h 436340"/>
                  <a:gd name="connsiteX2" fmla="*/ 2838 w 82752"/>
                  <a:gd name="connsiteY2" fmla="*/ 436340 h 436340"/>
                </a:gdLst>
                <a:ahLst/>
                <a:cxnLst>
                  <a:cxn ang="0">
                    <a:pos x="connsiteX0" y="connsiteY0"/>
                  </a:cxn>
                  <a:cxn ang="0">
                    <a:pos x="connsiteX1" y="connsiteY1"/>
                  </a:cxn>
                  <a:cxn ang="0">
                    <a:pos x="connsiteX2" y="connsiteY2"/>
                  </a:cxn>
                </a:cxnLst>
                <a:rect l="l" t="t" r="r" b="b"/>
                <a:pathLst>
                  <a:path w="82752" h="436340">
                    <a:moveTo>
                      <a:pt x="2838" y="436340"/>
                    </a:moveTo>
                    <a:cubicBezTo>
                      <a:pt x="-6211" y="305467"/>
                      <a:pt x="2838" y="109728"/>
                      <a:pt x="82753" y="0"/>
                    </a:cubicBezTo>
                    <a:cubicBezTo>
                      <a:pt x="61893" y="139160"/>
                      <a:pt x="2838" y="436340"/>
                      <a:pt x="2838" y="436340"/>
                    </a:cubicBezTo>
                    <a:close/>
                  </a:path>
                </a:pathLst>
              </a:custGeom>
              <a:solidFill>
                <a:srgbClr val="000000">
                  <a:alpha val="20000"/>
                </a:srgb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4F796D6C-8733-48D2-897A-1BAF9B2DBDE5}"/>
                  </a:ext>
                </a:extLst>
              </p:cNvPr>
              <p:cNvSpPr/>
              <p:nvPr/>
            </p:nvSpPr>
            <p:spPr>
              <a:xfrm>
                <a:off x="9557806" y="3896207"/>
                <a:ext cx="208876" cy="312896"/>
              </a:xfrm>
              <a:custGeom>
                <a:avLst/>
                <a:gdLst>
                  <a:gd name="connsiteX0" fmla="*/ 6191 w 208876"/>
                  <a:gd name="connsiteY0" fmla="*/ 0 h 312896"/>
                  <a:gd name="connsiteX1" fmla="*/ 0 w 208876"/>
                  <a:gd name="connsiteY1" fmla="*/ 171450 h 312896"/>
                  <a:gd name="connsiteX2" fmla="*/ 200025 w 208876"/>
                  <a:gd name="connsiteY2" fmla="*/ 312896 h 312896"/>
                  <a:gd name="connsiteX3" fmla="*/ 151829 w 208876"/>
                  <a:gd name="connsiteY3" fmla="*/ 160496 h 312896"/>
                  <a:gd name="connsiteX4" fmla="*/ 103442 w 208876"/>
                  <a:gd name="connsiteY4" fmla="*/ 72485 h 3128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876" h="312896">
                    <a:moveTo>
                      <a:pt x="6191" y="0"/>
                    </a:moveTo>
                    <a:cubicBezTo>
                      <a:pt x="18288" y="47625"/>
                      <a:pt x="32480" y="136779"/>
                      <a:pt x="0" y="171450"/>
                    </a:cubicBezTo>
                    <a:cubicBezTo>
                      <a:pt x="79620" y="196939"/>
                      <a:pt x="149457" y="246326"/>
                      <a:pt x="200025" y="312896"/>
                    </a:cubicBezTo>
                    <a:cubicBezTo>
                      <a:pt x="235744" y="198596"/>
                      <a:pt x="151829" y="160496"/>
                      <a:pt x="151829" y="160496"/>
                    </a:cubicBezTo>
                    <a:cubicBezTo>
                      <a:pt x="96584" y="151543"/>
                      <a:pt x="95917" y="111061"/>
                      <a:pt x="103442" y="72485"/>
                    </a:cubicBezTo>
                    <a:close/>
                  </a:path>
                </a:pathLst>
              </a:custGeom>
              <a:solidFill>
                <a:srgbClr val="CE7A63"/>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F9F7097A-B88F-4B5E-ADD4-BE0E01591F48}"/>
                  </a:ext>
                </a:extLst>
              </p:cNvPr>
              <p:cNvSpPr/>
              <p:nvPr/>
            </p:nvSpPr>
            <p:spPr>
              <a:xfrm>
                <a:off x="9602376" y="3925830"/>
                <a:ext cx="58490" cy="70103"/>
              </a:xfrm>
              <a:custGeom>
                <a:avLst/>
                <a:gdLst>
                  <a:gd name="connsiteX0" fmla="*/ 1340 w 58490"/>
                  <a:gd name="connsiteY0" fmla="*/ 0 h 70103"/>
                  <a:gd name="connsiteX1" fmla="*/ 58490 w 58490"/>
                  <a:gd name="connsiteY1" fmla="*/ 42863 h 70103"/>
                  <a:gd name="connsiteX2" fmla="*/ 55156 w 58490"/>
                  <a:gd name="connsiteY2" fmla="*/ 70104 h 70103"/>
                  <a:gd name="connsiteX3" fmla="*/ 1054 w 58490"/>
                  <a:gd name="connsiteY3" fmla="*/ 26384 h 70103"/>
                  <a:gd name="connsiteX4" fmla="*/ 1340 w 58490"/>
                  <a:gd name="connsiteY4" fmla="*/ 0 h 701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90" h="70103">
                    <a:moveTo>
                      <a:pt x="1340" y="0"/>
                    </a:moveTo>
                    <a:lnTo>
                      <a:pt x="58490" y="42863"/>
                    </a:lnTo>
                    <a:cubicBezTo>
                      <a:pt x="56604" y="51835"/>
                      <a:pt x="55490" y="60941"/>
                      <a:pt x="55156" y="70104"/>
                    </a:cubicBezTo>
                    <a:cubicBezTo>
                      <a:pt x="34201" y="68675"/>
                      <a:pt x="4388" y="48006"/>
                      <a:pt x="1054" y="26384"/>
                    </a:cubicBezTo>
                    <a:cubicBezTo>
                      <a:pt x="-441" y="17640"/>
                      <a:pt x="-346" y="8706"/>
                      <a:pt x="1340" y="0"/>
                    </a:cubicBezTo>
                    <a:close/>
                  </a:path>
                </a:pathLst>
              </a:custGeom>
              <a:solidFill>
                <a:srgbClr val="000000">
                  <a:alpha val="20000"/>
                </a:srgb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67BE0EF8-B543-4615-97A5-6EF29A672857}"/>
                  </a:ext>
                </a:extLst>
              </p:cNvPr>
              <p:cNvSpPr/>
              <p:nvPr/>
            </p:nvSpPr>
            <p:spPr>
              <a:xfrm>
                <a:off x="9502897" y="3664144"/>
                <a:ext cx="248361" cy="306480"/>
              </a:xfrm>
              <a:custGeom>
                <a:avLst/>
                <a:gdLst>
                  <a:gd name="connsiteX0" fmla="*/ 4903 w 248361"/>
                  <a:gd name="connsiteY0" fmla="*/ 146433 h 306480"/>
                  <a:gd name="connsiteX1" fmla="*/ 85104 w 248361"/>
                  <a:gd name="connsiteY1" fmla="*/ 288451 h 306480"/>
                  <a:gd name="connsiteX2" fmla="*/ 248362 w 248361"/>
                  <a:gd name="connsiteY2" fmla="*/ 203488 h 306480"/>
                  <a:gd name="connsiteX3" fmla="*/ 126918 w 248361"/>
                  <a:gd name="connsiteY3" fmla="*/ 1177 h 306480"/>
                  <a:gd name="connsiteX4" fmla="*/ 4903 w 248361"/>
                  <a:gd name="connsiteY4" fmla="*/ 146433 h 306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361" h="306480">
                    <a:moveTo>
                      <a:pt x="4903" y="146433"/>
                    </a:moveTo>
                    <a:cubicBezTo>
                      <a:pt x="28049" y="224347"/>
                      <a:pt x="36240" y="257875"/>
                      <a:pt x="85104" y="288451"/>
                    </a:cubicBezTo>
                    <a:cubicBezTo>
                      <a:pt x="158637" y="334552"/>
                      <a:pt x="248076" y="287213"/>
                      <a:pt x="248362" y="203488"/>
                    </a:cubicBezTo>
                    <a:cubicBezTo>
                      <a:pt x="248362" y="128050"/>
                      <a:pt x="210262" y="12988"/>
                      <a:pt x="126918" y="1177"/>
                    </a:cubicBezTo>
                    <a:cubicBezTo>
                      <a:pt x="43574" y="-10634"/>
                      <a:pt x="-18243" y="68518"/>
                      <a:pt x="4903" y="146433"/>
                    </a:cubicBezTo>
                    <a:close/>
                  </a:path>
                </a:pathLst>
              </a:custGeom>
              <a:solidFill>
                <a:srgbClr val="CE7A63"/>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64A156E9-A277-41A6-9100-2ECC48E9593B}"/>
                  </a:ext>
                </a:extLst>
              </p:cNvPr>
              <p:cNvSpPr/>
              <p:nvPr/>
            </p:nvSpPr>
            <p:spPr>
              <a:xfrm>
                <a:off x="9454587" y="3653029"/>
                <a:ext cx="186024" cy="250988"/>
              </a:xfrm>
              <a:custGeom>
                <a:avLst/>
                <a:gdLst>
                  <a:gd name="connsiteX0" fmla="*/ 171990 w 186024"/>
                  <a:gd name="connsiteY0" fmla="*/ 4006 h 250988"/>
                  <a:gd name="connsiteX1" fmla="*/ 94456 w 186024"/>
                  <a:gd name="connsiteY1" fmla="*/ 122973 h 250988"/>
                  <a:gd name="connsiteX2" fmla="*/ 48832 w 186024"/>
                  <a:gd name="connsiteY2" fmla="*/ 250989 h 250988"/>
                  <a:gd name="connsiteX3" fmla="*/ 171990 w 186024"/>
                  <a:gd name="connsiteY3" fmla="*/ 4006 h 250988"/>
                </a:gdLst>
                <a:ahLst/>
                <a:cxnLst>
                  <a:cxn ang="0">
                    <a:pos x="connsiteX0" y="connsiteY0"/>
                  </a:cxn>
                  <a:cxn ang="0">
                    <a:pos x="connsiteX1" y="connsiteY1"/>
                  </a:cxn>
                  <a:cxn ang="0">
                    <a:pos x="connsiteX2" y="connsiteY2"/>
                  </a:cxn>
                  <a:cxn ang="0">
                    <a:pos x="connsiteX3" y="connsiteY3"/>
                  </a:cxn>
                </a:cxnLst>
                <a:rect l="l" t="t" r="r" b="b"/>
                <a:pathLst>
                  <a:path w="186024" h="250988">
                    <a:moveTo>
                      <a:pt x="171990" y="4006"/>
                    </a:moveTo>
                    <a:cubicBezTo>
                      <a:pt x="231807" y="80206"/>
                      <a:pt x="80169" y="58965"/>
                      <a:pt x="94456" y="122973"/>
                    </a:cubicBezTo>
                    <a:cubicBezTo>
                      <a:pt x="108744" y="186981"/>
                      <a:pt x="30353" y="202030"/>
                      <a:pt x="48832" y="250989"/>
                    </a:cubicBezTo>
                    <a:cubicBezTo>
                      <a:pt x="-47085" y="235177"/>
                      <a:pt x="540" y="-35904"/>
                      <a:pt x="171990" y="4006"/>
                    </a:cubicBezTo>
                    <a:close/>
                  </a:path>
                </a:pathLst>
              </a:custGeom>
              <a:solidFill>
                <a:srgbClr val="263238"/>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348BC2C6-6E1E-43CA-AF53-99240EDF48D6}"/>
                  </a:ext>
                </a:extLst>
              </p:cNvPr>
              <p:cNvSpPr/>
              <p:nvPr/>
            </p:nvSpPr>
            <p:spPr>
              <a:xfrm>
                <a:off x="9609051" y="3655892"/>
                <a:ext cx="113442" cy="64674"/>
              </a:xfrm>
              <a:custGeom>
                <a:avLst/>
                <a:gdLst>
                  <a:gd name="connsiteX0" fmla="*/ 0 w 113442"/>
                  <a:gd name="connsiteY0" fmla="*/ 8286 h 64674"/>
                  <a:gd name="connsiteX1" fmla="*/ 113443 w 113442"/>
                  <a:gd name="connsiteY1" fmla="*/ 64674 h 64674"/>
                  <a:gd name="connsiteX2" fmla="*/ 0 w 113442"/>
                  <a:gd name="connsiteY2" fmla="*/ 8286 h 64674"/>
                </a:gdLst>
                <a:ahLst/>
                <a:cxnLst>
                  <a:cxn ang="0">
                    <a:pos x="connsiteX0" y="connsiteY0"/>
                  </a:cxn>
                  <a:cxn ang="0">
                    <a:pos x="connsiteX1" y="connsiteY1"/>
                  </a:cxn>
                  <a:cxn ang="0">
                    <a:pos x="connsiteX2" y="connsiteY2"/>
                  </a:cxn>
                </a:cxnLst>
                <a:rect l="l" t="t" r="r" b="b"/>
                <a:pathLst>
                  <a:path w="113442" h="64674">
                    <a:moveTo>
                      <a:pt x="0" y="8286"/>
                    </a:moveTo>
                    <a:cubicBezTo>
                      <a:pt x="14097" y="57626"/>
                      <a:pt x="78296" y="36004"/>
                      <a:pt x="113443" y="64674"/>
                    </a:cubicBezTo>
                    <a:cubicBezTo>
                      <a:pt x="106585" y="8286"/>
                      <a:pt x="17526" y="-13431"/>
                      <a:pt x="0" y="8286"/>
                    </a:cubicBezTo>
                    <a:close/>
                  </a:path>
                </a:pathLst>
              </a:custGeom>
              <a:solidFill>
                <a:srgbClr val="263238"/>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0525A9EA-7BF1-4D50-8BC3-1655C3FC6B1A}"/>
                  </a:ext>
                </a:extLst>
              </p:cNvPr>
              <p:cNvSpPr/>
              <p:nvPr/>
            </p:nvSpPr>
            <p:spPr>
              <a:xfrm>
                <a:off x="9620483" y="3789482"/>
                <a:ext cx="16292" cy="23525"/>
              </a:xfrm>
              <a:custGeom>
                <a:avLst/>
                <a:gdLst>
                  <a:gd name="connsiteX0" fmla="*/ 474 w 16292"/>
                  <a:gd name="connsiteY0" fmla="*/ 13761 h 23525"/>
                  <a:gd name="connsiteX1" fmla="*/ 10856 w 16292"/>
                  <a:gd name="connsiteY1" fmla="*/ 23286 h 23525"/>
                  <a:gd name="connsiteX2" fmla="*/ 15809 w 16292"/>
                  <a:gd name="connsiteY2" fmla="*/ 9761 h 23525"/>
                  <a:gd name="connsiteX3" fmla="*/ 5427 w 16292"/>
                  <a:gd name="connsiteY3" fmla="*/ 236 h 23525"/>
                  <a:gd name="connsiteX4" fmla="*/ 474 w 16292"/>
                  <a:gd name="connsiteY4" fmla="*/ 13761 h 23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92" h="23525">
                    <a:moveTo>
                      <a:pt x="474" y="13761"/>
                    </a:moveTo>
                    <a:cubicBezTo>
                      <a:pt x="1902" y="20238"/>
                      <a:pt x="6570" y="24620"/>
                      <a:pt x="10856" y="23286"/>
                    </a:cubicBezTo>
                    <a:cubicBezTo>
                      <a:pt x="15142" y="21953"/>
                      <a:pt x="17333" y="16143"/>
                      <a:pt x="15809" y="9761"/>
                    </a:cubicBezTo>
                    <a:cubicBezTo>
                      <a:pt x="14285" y="3379"/>
                      <a:pt x="9618" y="-1098"/>
                      <a:pt x="5427" y="236"/>
                    </a:cubicBezTo>
                    <a:cubicBezTo>
                      <a:pt x="1236" y="1569"/>
                      <a:pt x="-1050" y="7094"/>
                      <a:pt x="474" y="13761"/>
                    </a:cubicBezTo>
                    <a:close/>
                  </a:path>
                </a:pathLst>
              </a:custGeom>
              <a:solidFill>
                <a:srgbClr val="263238"/>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5F60D8E-B482-414F-ABF8-05061108ADCC}"/>
                  </a:ext>
                </a:extLst>
              </p:cNvPr>
              <p:cNvSpPr/>
              <p:nvPr/>
            </p:nvSpPr>
            <p:spPr>
              <a:xfrm>
                <a:off x="9700425" y="3770359"/>
                <a:ext cx="16255" cy="23571"/>
              </a:xfrm>
              <a:custGeom>
                <a:avLst/>
                <a:gdLst>
                  <a:gd name="connsiteX0" fmla="*/ 446 w 16255"/>
                  <a:gd name="connsiteY0" fmla="*/ 13834 h 23571"/>
                  <a:gd name="connsiteX1" fmla="*/ 10829 w 16255"/>
                  <a:gd name="connsiteY1" fmla="*/ 23359 h 23571"/>
                  <a:gd name="connsiteX2" fmla="*/ 15782 w 16255"/>
                  <a:gd name="connsiteY2" fmla="*/ 9738 h 23571"/>
                  <a:gd name="connsiteX3" fmla="*/ 5399 w 16255"/>
                  <a:gd name="connsiteY3" fmla="*/ 213 h 23571"/>
                  <a:gd name="connsiteX4" fmla="*/ 446 w 16255"/>
                  <a:gd name="connsiteY4" fmla="*/ 13834 h 235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55" h="23571">
                    <a:moveTo>
                      <a:pt x="446" y="13834"/>
                    </a:moveTo>
                    <a:cubicBezTo>
                      <a:pt x="1970" y="20311"/>
                      <a:pt x="6638" y="24597"/>
                      <a:pt x="10829" y="23359"/>
                    </a:cubicBezTo>
                    <a:cubicBezTo>
                      <a:pt x="15019" y="22121"/>
                      <a:pt x="17306" y="16215"/>
                      <a:pt x="15782" y="9738"/>
                    </a:cubicBezTo>
                    <a:cubicBezTo>
                      <a:pt x="14258" y="3261"/>
                      <a:pt x="9685" y="-1025"/>
                      <a:pt x="5399" y="213"/>
                    </a:cubicBezTo>
                    <a:cubicBezTo>
                      <a:pt x="1113" y="1451"/>
                      <a:pt x="-983" y="7166"/>
                      <a:pt x="446" y="13834"/>
                    </a:cubicBezTo>
                    <a:close/>
                  </a:path>
                </a:pathLst>
              </a:custGeom>
              <a:solidFill>
                <a:srgbClr val="263238"/>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651147EF-BDE7-4AED-B1E5-079ADF9769C3}"/>
                  </a:ext>
                </a:extLst>
              </p:cNvPr>
              <p:cNvSpPr/>
              <p:nvPr/>
            </p:nvSpPr>
            <p:spPr>
              <a:xfrm>
                <a:off x="9704110" y="3762952"/>
                <a:ext cx="14477" cy="9967"/>
              </a:xfrm>
              <a:custGeom>
                <a:avLst/>
                <a:gdLst>
                  <a:gd name="connsiteX0" fmla="*/ 0 w 14477"/>
                  <a:gd name="connsiteY0" fmla="*/ 8477 h 9967"/>
                  <a:gd name="connsiteX1" fmla="*/ 14478 w 14477"/>
                  <a:gd name="connsiteY1" fmla="*/ 0 h 9967"/>
                  <a:gd name="connsiteX2" fmla="*/ 0 w 14477"/>
                  <a:gd name="connsiteY2" fmla="*/ 8477 h 9967"/>
                </a:gdLst>
                <a:ahLst/>
                <a:cxnLst>
                  <a:cxn ang="0">
                    <a:pos x="connsiteX0" y="connsiteY0"/>
                  </a:cxn>
                  <a:cxn ang="0">
                    <a:pos x="connsiteX1" y="connsiteY1"/>
                  </a:cxn>
                  <a:cxn ang="0">
                    <a:pos x="connsiteX2" y="connsiteY2"/>
                  </a:cxn>
                </a:cxnLst>
                <a:rect l="l" t="t" r="r" b="b"/>
                <a:pathLst>
                  <a:path w="14477" h="9967">
                    <a:moveTo>
                      <a:pt x="0" y="8477"/>
                    </a:moveTo>
                    <a:lnTo>
                      <a:pt x="14478" y="0"/>
                    </a:lnTo>
                    <a:cubicBezTo>
                      <a:pt x="14478" y="0"/>
                      <a:pt x="9334" y="14573"/>
                      <a:pt x="0" y="8477"/>
                    </a:cubicBezTo>
                    <a:close/>
                  </a:path>
                </a:pathLst>
              </a:custGeom>
              <a:solidFill>
                <a:srgbClr val="263238"/>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BCDCB942-CDD7-4E70-8E49-FB1F32755571}"/>
                  </a:ext>
                </a:extLst>
              </p:cNvPr>
              <p:cNvSpPr/>
              <p:nvPr/>
            </p:nvSpPr>
            <p:spPr>
              <a:xfrm>
                <a:off x="9685917" y="3794671"/>
                <a:ext cx="32670" cy="45434"/>
              </a:xfrm>
              <a:custGeom>
                <a:avLst/>
                <a:gdLst>
                  <a:gd name="connsiteX0" fmla="*/ 0 w 32670"/>
                  <a:gd name="connsiteY0" fmla="*/ 0 h 45434"/>
                  <a:gd name="connsiteX1" fmla="*/ 32671 w 32670"/>
                  <a:gd name="connsiteY1" fmla="*/ 35242 h 45434"/>
                  <a:gd name="connsiteX2" fmla="*/ 10573 w 32670"/>
                  <a:gd name="connsiteY2" fmla="*/ 45434 h 45434"/>
                </a:gdLst>
                <a:ahLst/>
                <a:cxnLst>
                  <a:cxn ang="0">
                    <a:pos x="connsiteX0" y="connsiteY0"/>
                  </a:cxn>
                  <a:cxn ang="0">
                    <a:pos x="connsiteX1" y="connsiteY1"/>
                  </a:cxn>
                  <a:cxn ang="0">
                    <a:pos x="connsiteX2" y="connsiteY2"/>
                  </a:cxn>
                </a:cxnLst>
                <a:rect l="l" t="t" r="r" b="b"/>
                <a:pathLst>
                  <a:path w="32670" h="45434">
                    <a:moveTo>
                      <a:pt x="0" y="0"/>
                    </a:moveTo>
                    <a:cubicBezTo>
                      <a:pt x="9172" y="13230"/>
                      <a:pt x="20174" y="25098"/>
                      <a:pt x="32671" y="35242"/>
                    </a:cubicBezTo>
                    <a:cubicBezTo>
                      <a:pt x="27118" y="41672"/>
                      <a:pt x="19059" y="45387"/>
                      <a:pt x="10573" y="45434"/>
                    </a:cubicBezTo>
                    <a:close/>
                  </a:path>
                </a:pathLst>
              </a:custGeom>
              <a:solidFill>
                <a:srgbClr val="BA4D3C"/>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A9AC406-0355-4954-A79F-1DBC70C1A5E3}"/>
                  </a:ext>
                </a:extLst>
              </p:cNvPr>
              <p:cNvSpPr/>
              <p:nvPr/>
            </p:nvSpPr>
            <p:spPr>
              <a:xfrm>
                <a:off x="9498181" y="3838488"/>
                <a:ext cx="65599" cy="68387"/>
              </a:xfrm>
              <a:custGeom>
                <a:avLst/>
                <a:gdLst>
                  <a:gd name="connsiteX0" fmla="*/ 9238 w 65599"/>
                  <a:gd name="connsiteY0" fmla="*/ 50290 h 68387"/>
                  <a:gd name="connsiteX1" fmla="*/ 48005 w 65599"/>
                  <a:gd name="connsiteY1" fmla="*/ 68387 h 68387"/>
                  <a:gd name="connsiteX2" fmla="*/ 59721 w 65599"/>
                  <a:gd name="connsiteY2" fmla="*/ 28382 h 68387"/>
                  <a:gd name="connsiteX3" fmla="*/ 12858 w 65599"/>
                  <a:gd name="connsiteY3" fmla="*/ 2379 h 68387"/>
                  <a:gd name="connsiteX4" fmla="*/ 9238 w 65599"/>
                  <a:gd name="connsiteY4" fmla="*/ 50290 h 683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599" h="68387">
                    <a:moveTo>
                      <a:pt x="9238" y="50290"/>
                    </a:moveTo>
                    <a:cubicBezTo>
                      <a:pt x="18878" y="61720"/>
                      <a:pt x="33051" y="68330"/>
                      <a:pt x="48005" y="68387"/>
                    </a:cubicBezTo>
                    <a:cubicBezTo>
                      <a:pt x="67055" y="67911"/>
                      <a:pt x="70103" y="46194"/>
                      <a:pt x="59721" y="28382"/>
                    </a:cubicBezTo>
                    <a:cubicBezTo>
                      <a:pt x="50196" y="12285"/>
                      <a:pt x="29241" y="-6765"/>
                      <a:pt x="12858" y="2379"/>
                    </a:cubicBezTo>
                    <a:cubicBezTo>
                      <a:pt x="-3525" y="11523"/>
                      <a:pt x="-3716" y="35621"/>
                      <a:pt x="9238" y="50290"/>
                    </a:cubicBezTo>
                    <a:close/>
                  </a:path>
                </a:pathLst>
              </a:custGeom>
              <a:solidFill>
                <a:srgbClr val="CE7A63"/>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9B29FB0D-B768-4DCB-B79B-52B5837599F3}"/>
                  </a:ext>
                </a:extLst>
              </p:cNvPr>
              <p:cNvSpPr/>
              <p:nvPr/>
            </p:nvSpPr>
            <p:spPr>
              <a:xfrm>
                <a:off x="9599800" y="3744864"/>
                <a:ext cx="30119" cy="31205"/>
              </a:xfrm>
              <a:custGeom>
                <a:avLst/>
                <a:gdLst>
                  <a:gd name="connsiteX0" fmla="*/ 6013 w 30119"/>
                  <a:gd name="connsiteY0" fmla="*/ 30757 h 31205"/>
                  <a:gd name="connsiteX1" fmla="*/ 8108 w 30119"/>
                  <a:gd name="connsiteY1" fmla="*/ 28376 h 31205"/>
                  <a:gd name="connsiteX2" fmla="*/ 27158 w 30119"/>
                  <a:gd name="connsiteY2" fmla="*/ 7611 h 31205"/>
                  <a:gd name="connsiteX3" fmla="*/ 30015 w 30119"/>
                  <a:gd name="connsiteY3" fmla="*/ 2849 h 31205"/>
                  <a:gd name="connsiteX4" fmla="*/ 25539 w 30119"/>
                  <a:gd name="connsiteY4" fmla="*/ 106 h 31205"/>
                  <a:gd name="connsiteX5" fmla="*/ 25253 w 30119"/>
                  <a:gd name="connsiteY5" fmla="*/ 182 h 31205"/>
                  <a:gd name="connsiteX6" fmla="*/ 202 w 30119"/>
                  <a:gd name="connsiteY6" fmla="*/ 26090 h 31205"/>
                  <a:gd name="connsiteX7" fmla="*/ 2593 w 30119"/>
                  <a:gd name="connsiteY7" fmla="*/ 30919 h 31205"/>
                  <a:gd name="connsiteX8" fmla="*/ 2679 w 30119"/>
                  <a:gd name="connsiteY8" fmla="*/ 30948 h 31205"/>
                  <a:gd name="connsiteX9" fmla="*/ 6013 w 30119"/>
                  <a:gd name="connsiteY9" fmla="*/ 30757 h 3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119" h="31205">
                    <a:moveTo>
                      <a:pt x="6013" y="30757"/>
                    </a:moveTo>
                    <a:cubicBezTo>
                      <a:pt x="6994" y="30262"/>
                      <a:pt x="7737" y="29404"/>
                      <a:pt x="8108" y="28376"/>
                    </a:cubicBezTo>
                    <a:cubicBezTo>
                      <a:pt x="10965" y="18917"/>
                      <a:pt x="17976" y="11278"/>
                      <a:pt x="27158" y="7611"/>
                    </a:cubicBezTo>
                    <a:cubicBezTo>
                      <a:pt x="29234" y="7049"/>
                      <a:pt x="30501" y="4944"/>
                      <a:pt x="30015" y="2849"/>
                    </a:cubicBezTo>
                    <a:cubicBezTo>
                      <a:pt x="29539" y="858"/>
                      <a:pt x="27530" y="-380"/>
                      <a:pt x="25539" y="106"/>
                    </a:cubicBezTo>
                    <a:cubicBezTo>
                      <a:pt x="25443" y="125"/>
                      <a:pt x="25348" y="153"/>
                      <a:pt x="25253" y="182"/>
                    </a:cubicBezTo>
                    <a:cubicBezTo>
                      <a:pt x="13232" y="4297"/>
                      <a:pt x="3917" y="13936"/>
                      <a:pt x="202" y="26090"/>
                    </a:cubicBezTo>
                    <a:cubicBezTo>
                      <a:pt x="-474" y="28080"/>
                      <a:pt x="602" y="30243"/>
                      <a:pt x="2593" y="30919"/>
                    </a:cubicBezTo>
                    <a:cubicBezTo>
                      <a:pt x="2621" y="30928"/>
                      <a:pt x="2650" y="30938"/>
                      <a:pt x="2679" y="30948"/>
                    </a:cubicBezTo>
                    <a:cubicBezTo>
                      <a:pt x="3765" y="31348"/>
                      <a:pt x="4974" y="31281"/>
                      <a:pt x="6013" y="30757"/>
                    </a:cubicBezTo>
                    <a:close/>
                  </a:path>
                </a:pathLst>
              </a:custGeom>
              <a:solidFill>
                <a:srgbClr val="263238"/>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64FABD6F-17CB-4E53-A7F6-9B3C03B380C6}"/>
                  </a:ext>
                </a:extLst>
              </p:cNvPr>
              <p:cNvSpPr/>
              <p:nvPr/>
            </p:nvSpPr>
            <p:spPr>
              <a:xfrm>
                <a:off x="9696792" y="3726047"/>
                <a:ext cx="37226" cy="19699"/>
              </a:xfrm>
              <a:custGeom>
                <a:avLst/>
                <a:gdLst>
                  <a:gd name="connsiteX0" fmla="*/ 33416 w 37226"/>
                  <a:gd name="connsiteY0" fmla="*/ 19665 h 19699"/>
                  <a:gd name="connsiteX1" fmla="*/ 36083 w 37226"/>
                  <a:gd name="connsiteY1" fmla="*/ 18617 h 19699"/>
                  <a:gd name="connsiteX2" fmla="*/ 36083 w 37226"/>
                  <a:gd name="connsiteY2" fmla="*/ 13092 h 19699"/>
                  <a:gd name="connsiteX3" fmla="*/ 36083 w 37226"/>
                  <a:gd name="connsiteY3" fmla="*/ 13092 h 19699"/>
                  <a:gd name="connsiteX4" fmla="*/ 3127 w 37226"/>
                  <a:gd name="connsiteY4" fmla="*/ 234 h 19699"/>
                  <a:gd name="connsiteX5" fmla="*/ 79 w 37226"/>
                  <a:gd name="connsiteY5" fmla="*/ 4834 h 19699"/>
                  <a:gd name="connsiteX6" fmla="*/ 4270 w 37226"/>
                  <a:gd name="connsiteY6" fmla="*/ 7949 h 19699"/>
                  <a:gd name="connsiteX7" fmla="*/ 30273 w 37226"/>
                  <a:gd name="connsiteY7" fmla="*/ 18426 h 19699"/>
                  <a:gd name="connsiteX8" fmla="*/ 33416 w 37226"/>
                  <a:gd name="connsiteY8" fmla="*/ 19665 h 19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26" h="19699">
                    <a:moveTo>
                      <a:pt x="33416" y="19665"/>
                    </a:moveTo>
                    <a:cubicBezTo>
                      <a:pt x="34407" y="19693"/>
                      <a:pt x="35378" y="19322"/>
                      <a:pt x="36083" y="18617"/>
                    </a:cubicBezTo>
                    <a:cubicBezTo>
                      <a:pt x="37607" y="17093"/>
                      <a:pt x="37607" y="14616"/>
                      <a:pt x="36083" y="13092"/>
                    </a:cubicBezTo>
                    <a:cubicBezTo>
                      <a:pt x="36083" y="13092"/>
                      <a:pt x="36083" y="13092"/>
                      <a:pt x="36083" y="13092"/>
                    </a:cubicBezTo>
                    <a:cubicBezTo>
                      <a:pt x="27873" y="3653"/>
                      <a:pt x="15557" y="-1147"/>
                      <a:pt x="3127" y="234"/>
                    </a:cubicBezTo>
                    <a:cubicBezTo>
                      <a:pt x="1012" y="662"/>
                      <a:pt x="-350" y="2720"/>
                      <a:pt x="79" y="4834"/>
                    </a:cubicBezTo>
                    <a:cubicBezTo>
                      <a:pt x="469" y="6796"/>
                      <a:pt x="2279" y="8139"/>
                      <a:pt x="4270" y="7949"/>
                    </a:cubicBezTo>
                    <a:cubicBezTo>
                      <a:pt x="14128" y="6977"/>
                      <a:pt x="23844" y="10892"/>
                      <a:pt x="30273" y="18426"/>
                    </a:cubicBezTo>
                    <a:cubicBezTo>
                      <a:pt x="31035" y="19360"/>
                      <a:pt x="32226" y="19836"/>
                      <a:pt x="33416" y="19665"/>
                    </a:cubicBezTo>
                    <a:close/>
                  </a:path>
                </a:pathLst>
              </a:custGeom>
              <a:solidFill>
                <a:srgbClr val="263238"/>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8440E6C3-9BF3-453F-895B-460C3DFA0592}"/>
                  </a:ext>
                </a:extLst>
              </p:cNvPr>
              <p:cNvSpPr/>
              <p:nvPr/>
            </p:nvSpPr>
            <p:spPr>
              <a:xfrm>
                <a:off x="9624100" y="3782097"/>
                <a:ext cx="14573" cy="9880"/>
              </a:xfrm>
              <a:custGeom>
                <a:avLst/>
                <a:gdLst>
                  <a:gd name="connsiteX0" fmla="*/ 0 w 14573"/>
                  <a:gd name="connsiteY0" fmla="*/ 8382 h 9880"/>
                  <a:gd name="connsiteX1" fmla="*/ 14573 w 14573"/>
                  <a:gd name="connsiteY1" fmla="*/ 0 h 9880"/>
                  <a:gd name="connsiteX2" fmla="*/ 0 w 14573"/>
                  <a:gd name="connsiteY2" fmla="*/ 8382 h 9880"/>
                </a:gdLst>
                <a:ahLst/>
                <a:cxnLst>
                  <a:cxn ang="0">
                    <a:pos x="connsiteX0" y="connsiteY0"/>
                  </a:cxn>
                  <a:cxn ang="0">
                    <a:pos x="connsiteX1" y="connsiteY1"/>
                  </a:cxn>
                  <a:cxn ang="0">
                    <a:pos x="connsiteX2" y="connsiteY2"/>
                  </a:cxn>
                </a:cxnLst>
                <a:rect l="l" t="t" r="r" b="b"/>
                <a:pathLst>
                  <a:path w="14573" h="9880">
                    <a:moveTo>
                      <a:pt x="0" y="8382"/>
                    </a:moveTo>
                    <a:lnTo>
                      <a:pt x="14573" y="0"/>
                    </a:lnTo>
                    <a:cubicBezTo>
                      <a:pt x="14573" y="0"/>
                      <a:pt x="9335" y="14478"/>
                      <a:pt x="0" y="8382"/>
                    </a:cubicBezTo>
                    <a:close/>
                  </a:path>
                </a:pathLst>
              </a:custGeom>
              <a:solidFill>
                <a:srgbClr val="263238"/>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3B633415-195A-41E0-B80D-C51D4549CC7F}"/>
                  </a:ext>
                </a:extLst>
              </p:cNvPr>
              <p:cNvSpPr/>
              <p:nvPr/>
            </p:nvSpPr>
            <p:spPr>
              <a:xfrm>
                <a:off x="9639530" y="4586674"/>
                <a:ext cx="96869" cy="82867"/>
              </a:xfrm>
              <a:custGeom>
                <a:avLst/>
                <a:gdLst>
                  <a:gd name="connsiteX0" fmla="*/ 25146 w 96869"/>
                  <a:gd name="connsiteY0" fmla="*/ 12763 h 82867"/>
                  <a:gd name="connsiteX1" fmla="*/ 96869 w 96869"/>
                  <a:gd name="connsiteY1" fmla="*/ 0 h 82867"/>
                  <a:gd name="connsiteX2" fmla="*/ 87344 w 96869"/>
                  <a:gd name="connsiteY2" fmla="*/ 82867 h 82867"/>
                  <a:gd name="connsiteX3" fmla="*/ 2667 w 96869"/>
                  <a:gd name="connsiteY3" fmla="*/ 54292 h 82867"/>
                  <a:gd name="connsiteX4" fmla="*/ 0 w 96869"/>
                  <a:gd name="connsiteY4" fmla="*/ 43339 h 82867"/>
                  <a:gd name="connsiteX5" fmla="*/ 25146 w 96869"/>
                  <a:gd name="connsiteY5" fmla="*/ 12763 h 8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869" h="82867">
                    <a:moveTo>
                      <a:pt x="25146" y="12763"/>
                    </a:moveTo>
                    <a:lnTo>
                      <a:pt x="96869" y="0"/>
                    </a:lnTo>
                    <a:lnTo>
                      <a:pt x="87344" y="82867"/>
                    </a:lnTo>
                    <a:cubicBezTo>
                      <a:pt x="87344" y="82867"/>
                      <a:pt x="33528" y="79629"/>
                      <a:pt x="2667" y="54292"/>
                    </a:cubicBezTo>
                    <a:lnTo>
                      <a:pt x="0" y="43339"/>
                    </a:lnTo>
                    <a:cubicBezTo>
                      <a:pt x="3905" y="25527"/>
                      <a:pt x="8096" y="19526"/>
                      <a:pt x="25146" y="12763"/>
                    </a:cubicBezTo>
                    <a:close/>
                  </a:path>
                </a:pathLst>
              </a:custGeom>
              <a:solidFill>
                <a:srgbClr val="CE7A63"/>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9E262C6B-04F3-4817-9336-0E13DE6DAA77}"/>
                  </a:ext>
                </a:extLst>
              </p:cNvPr>
              <p:cNvSpPr/>
              <p:nvPr/>
            </p:nvSpPr>
            <p:spPr>
              <a:xfrm>
                <a:off x="9726779" y="4586674"/>
                <a:ext cx="53426" cy="86708"/>
              </a:xfrm>
              <a:custGeom>
                <a:avLst/>
                <a:gdLst>
                  <a:gd name="connsiteX0" fmla="*/ 52769 w 53426"/>
                  <a:gd name="connsiteY0" fmla="*/ 36195 h 86708"/>
                  <a:gd name="connsiteX1" fmla="*/ 43720 w 53426"/>
                  <a:gd name="connsiteY1" fmla="*/ 71152 h 86708"/>
                  <a:gd name="connsiteX2" fmla="*/ 20098 w 53426"/>
                  <a:gd name="connsiteY2" fmla="*/ 86392 h 86708"/>
                  <a:gd name="connsiteX3" fmla="*/ 0 w 53426"/>
                  <a:gd name="connsiteY3" fmla="*/ 82867 h 86708"/>
                  <a:gd name="connsiteX4" fmla="*/ 9525 w 53426"/>
                  <a:gd name="connsiteY4" fmla="*/ 0 h 86708"/>
                  <a:gd name="connsiteX5" fmla="*/ 40100 w 53426"/>
                  <a:gd name="connsiteY5" fmla="*/ 11716 h 86708"/>
                  <a:gd name="connsiteX6" fmla="*/ 52769 w 53426"/>
                  <a:gd name="connsiteY6" fmla="*/ 36195 h 86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426" h="86708">
                    <a:moveTo>
                      <a:pt x="52769" y="36195"/>
                    </a:moveTo>
                    <a:lnTo>
                      <a:pt x="43720" y="71152"/>
                    </a:lnTo>
                    <a:cubicBezTo>
                      <a:pt x="41043" y="81629"/>
                      <a:pt x="30747" y="88268"/>
                      <a:pt x="20098" y="86392"/>
                    </a:cubicBezTo>
                    <a:lnTo>
                      <a:pt x="0" y="82867"/>
                    </a:lnTo>
                    <a:lnTo>
                      <a:pt x="9525" y="0"/>
                    </a:lnTo>
                    <a:lnTo>
                      <a:pt x="40100" y="11716"/>
                    </a:lnTo>
                    <a:cubicBezTo>
                      <a:pt x="49940" y="15459"/>
                      <a:pt x="55397" y="26003"/>
                      <a:pt x="52769" y="36195"/>
                    </a:cubicBezTo>
                    <a:close/>
                  </a:path>
                </a:pathLst>
              </a:custGeom>
              <a:solidFill>
                <a:srgbClr val="CE7A63"/>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93950537-9F5F-4201-9F92-409BB970C485}"/>
                  </a:ext>
                </a:extLst>
              </p:cNvPr>
              <p:cNvSpPr/>
              <p:nvPr/>
            </p:nvSpPr>
            <p:spPr>
              <a:xfrm>
                <a:off x="9381646" y="4124001"/>
                <a:ext cx="312703" cy="522050"/>
              </a:xfrm>
              <a:custGeom>
                <a:avLst/>
                <a:gdLst>
                  <a:gd name="connsiteX0" fmla="*/ 145204 w 312703"/>
                  <a:gd name="connsiteY0" fmla="*/ 54908 h 522050"/>
                  <a:gd name="connsiteX1" fmla="*/ 105866 w 312703"/>
                  <a:gd name="connsiteY1" fmla="*/ 203879 h 522050"/>
                  <a:gd name="connsiteX2" fmla="*/ 88530 w 312703"/>
                  <a:gd name="connsiteY2" fmla="*/ 277983 h 522050"/>
                  <a:gd name="connsiteX3" fmla="*/ 81577 w 312703"/>
                  <a:gd name="connsiteY3" fmla="*/ 314274 h 522050"/>
                  <a:gd name="connsiteX4" fmla="*/ 79100 w 312703"/>
                  <a:gd name="connsiteY4" fmla="*/ 331514 h 522050"/>
                  <a:gd name="connsiteX5" fmla="*/ 77957 w 312703"/>
                  <a:gd name="connsiteY5" fmla="*/ 346182 h 522050"/>
                  <a:gd name="connsiteX6" fmla="*/ 77957 w 312703"/>
                  <a:gd name="connsiteY6" fmla="*/ 350564 h 522050"/>
                  <a:gd name="connsiteX7" fmla="*/ 78719 w 312703"/>
                  <a:gd name="connsiteY7" fmla="*/ 354660 h 522050"/>
                  <a:gd name="connsiteX8" fmla="*/ 82720 w 312703"/>
                  <a:gd name="connsiteY8" fmla="*/ 364185 h 522050"/>
                  <a:gd name="connsiteX9" fmla="*/ 100436 w 312703"/>
                  <a:gd name="connsiteY9" fmla="*/ 385521 h 522050"/>
                  <a:gd name="connsiteX10" fmla="*/ 157586 w 312703"/>
                  <a:gd name="connsiteY10" fmla="*/ 423621 h 522050"/>
                  <a:gd name="connsiteX11" fmla="*/ 225309 w 312703"/>
                  <a:gd name="connsiteY11" fmla="*/ 454672 h 522050"/>
                  <a:gd name="connsiteX12" fmla="*/ 296461 w 312703"/>
                  <a:gd name="connsiteY12" fmla="*/ 480390 h 522050"/>
                  <a:gd name="connsiteX13" fmla="*/ 297318 w 312703"/>
                  <a:gd name="connsiteY13" fmla="*/ 480390 h 522050"/>
                  <a:gd name="connsiteX14" fmla="*/ 311873 w 312703"/>
                  <a:gd name="connsiteY14" fmla="*/ 506669 h 522050"/>
                  <a:gd name="connsiteX15" fmla="*/ 287793 w 312703"/>
                  <a:gd name="connsiteY15" fmla="*/ 521728 h 522050"/>
                  <a:gd name="connsiteX16" fmla="*/ 130631 w 312703"/>
                  <a:gd name="connsiteY16" fmla="*/ 482676 h 522050"/>
                  <a:gd name="connsiteX17" fmla="*/ 54431 w 312703"/>
                  <a:gd name="connsiteY17" fmla="*/ 440766 h 522050"/>
                  <a:gd name="connsiteX18" fmla="*/ 19664 w 312703"/>
                  <a:gd name="connsiteY18" fmla="*/ 404761 h 522050"/>
                  <a:gd name="connsiteX19" fmla="*/ 6425 w 312703"/>
                  <a:gd name="connsiteY19" fmla="*/ 379234 h 522050"/>
                  <a:gd name="connsiteX20" fmla="*/ 2234 w 312703"/>
                  <a:gd name="connsiteY20" fmla="*/ 364470 h 522050"/>
                  <a:gd name="connsiteX21" fmla="*/ 996 w 312703"/>
                  <a:gd name="connsiteY21" fmla="*/ 356755 h 522050"/>
                  <a:gd name="connsiteX22" fmla="*/ 329 w 312703"/>
                  <a:gd name="connsiteY22" fmla="*/ 349516 h 522050"/>
                  <a:gd name="connsiteX23" fmla="*/ 329 w 312703"/>
                  <a:gd name="connsiteY23" fmla="*/ 325132 h 522050"/>
                  <a:gd name="connsiteX24" fmla="*/ 2139 w 312703"/>
                  <a:gd name="connsiteY24" fmla="*/ 303606 h 522050"/>
                  <a:gd name="connsiteX25" fmla="*/ 7853 w 312703"/>
                  <a:gd name="connsiteY25" fmla="*/ 262934 h 522050"/>
                  <a:gd name="connsiteX26" fmla="*/ 23284 w 312703"/>
                  <a:gd name="connsiteY26" fmla="*/ 184448 h 522050"/>
                  <a:gd name="connsiteX27" fmla="*/ 62622 w 312703"/>
                  <a:gd name="connsiteY27" fmla="*/ 31286 h 522050"/>
                  <a:gd name="connsiteX28" fmla="*/ 115534 w 312703"/>
                  <a:gd name="connsiteY28" fmla="*/ 1616 h 522050"/>
                  <a:gd name="connsiteX29" fmla="*/ 145204 w 312703"/>
                  <a:gd name="connsiteY29" fmla="*/ 54527 h 52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12703" h="522050">
                    <a:moveTo>
                      <a:pt x="145204" y="54908"/>
                    </a:moveTo>
                    <a:cubicBezTo>
                      <a:pt x="131964" y="104248"/>
                      <a:pt x="118439" y="154349"/>
                      <a:pt x="105866" y="203879"/>
                    </a:cubicBezTo>
                    <a:cubicBezTo>
                      <a:pt x="99770" y="228644"/>
                      <a:pt x="93864" y="253504"/>
                      <a:pt x="88530" y="277983"/>
                    </a:cubicBezTo>
                    <a:cubicBezTo>
                      <a:pt x="85863" y="290271"/>
                      <a:pt x="83577" y="302463"/>
                      <a:pt x="81577" y="314274"/>
                    </a:cubicBezTo>
                    <a:cubicBezTo>
                      <a:pt x="80624" y="320179"/>
                      <a:pt x="79767" y="325990"/>
                      <a:pt x="79100" y="331514"/>
                    </a:cubicBezTo>
                    <a:cubicBezTo>
                      <a:pt x="78434" y="337038"/>
                      <a:pt x="78053" y="342373"/>
                      <a:pt x="77957" y="346182"/>
                    </a:cubicBezTo>
                    <a:lnTo>
                      <a:pt x="77957" y="350564"/>
                    </a:lnTo>
                    <a:cubicBezTo>
                      <a:pt x="78129" y="351945"/>
                      <a:pt x="78386" y="353307"/>
                      <a:pt x="78719" y="354660"/>
                    </a:cubicBezTo>
                    <a:cubicBezTo>
                      <a:pt x="79653" y="357984"/>
                      <a:pt x="80996" y="361184"/>
                      <a:pt x="82720" y="364185"/>
                    </a:cubicBezTo>
                    <a:cubicBezTo>
                      <a:pt x="87473" y="372186"/>
                      <a:pt x="93445" y="379387"/>
                      <a:pt x="100436" y="385521"/>
                    </a:cubicBezTo>
                    <a:cubicBezTo>
                      <a:pt x="117867" y="400504"/>
                      <a:pt x="137060" y="413296"/>
                      <a:pt x="157586" y="423621"/>
                    </a:cubicBezTo>
                    <a:cubicBezTo>
                      <a:pt x="179494" y="435365"/>
                      <a:pt x="202116" y="445738"/>
                      <a:pt x="225309" y="454672"/>
                    </a:cubicBezTo>
                    <a:cubicBezTo>
                      <a:pt x="248550" y="464197"/>
                      <a:pt x="272934" y="472674"/>
                      <a:pt x="296461" y="480390"/>
                    </a:cubicBezTo>
                    <a:lnTo>
                      <a:pt x="297318" y="480390"/>
                    </a:lnTo>
                    <a:cubicBezTo>
                      <a:pt x="308596" y="483628"/>
                      <a:pt x="315111" y="495392"/>
                      <a:pt x="311873" y="506669"/>
                    </a:cubicBezTo>
                    <a:cubicBezTo>
                      <a:pt x="308881" y="517109"/>
                      <a:pt x="298490" y="523605"/>
                      <a:pt x="287793" y="521728"/>
                    </a:cubicBezTo>
                    <a:cubicBezTo>
                      <a:pt x="234025" y="515108"/>
                      <a:pt x="181247" y="501992"/>
                      <a:pt x="130631" y="482676"/>
                    </a:cubicBezTo>
                    <a:cubicBezTo>
                      <a:pt x="103446" y="472236"/>
                      <a:pt x="77805" y="458130"/>
                      <a:pt x="54431" y="440766"/>
                    </a:cubicBezTo>
                    <a:cubicBezTo>
                      <a:pt x="41038" y="430650"/>
                      <a:pt x="29304" y="418496"/>
                      <a:pt x="19664" y="404761"/>
                    </a:cubicBezTo>
                    <a:cubicBezTo>
                      <a:pt x="14169" y="396855"/>
                      <a:pt x="9720" y="388283"/>
                      <a:pt x="6425" y="379234"/>
                    </a:cubicBezTo>
                    <a:cubicBezTo>
                      <a:pt x="4729" y="374405"/>
                      <a:pt x="3329" y="369471"/>
                      <a:pt x="2234" y="364470"/>
                    </a:cubicBezTo>
                    <a:cubicBezTo>
                      <a:pt x="2234" y="361899"/>
                      <a:pt x="1376" y="359327"/>
                      <a:pt x="996" y="356755"/>
                    </a:cubicBezTo>
                    <a:lnTo>
                      <a:pt x="329" y="349516"/>
                    </a:lnTo>
                    <a:cubicBezTo>
                      <a:pt x="-110" y="341391"/>
                      <a:pt x="-110" y="333257"/>
                      <a:pt x="329" y="325132"/>
                    </a:cubicBezTo>
                    <a:cubicBezTo>
                      <a:pt x="805" y="317703"/>
                      <a:pt x="1376" y="310654"/>
                      <a:pt x="2139" y="303606"/>
                    </a:cubicBezTo>
                    <a:cubicBezTo>
                      <a:pt x="3663" y="289604"/>
                      <a:pt x="5663" y="276174"/>
                      <a:pt x="7853" y="262934"/>
                    </a:cubicBezTo>
                    <a:cubicBezTo>
                      <a:pt x="12140" y="236264"/>
                      <a:pt x="17378" y="210261"/>
                      <a:pt x="23284" y="184448"/>
                    </a:cubicBezTo>
                    <a:cubicBezTo>
                      <a:pt x="34714" y="132727"/>
                      <a:pt x="47573" y="82054"/>
                      <a:pt x="62622" y="31286"/>
                    </a:cubicBezTo>
                    <a:cubicBezTo>
                      <a:pt x="69042" y="8483"/>
                      <a:pt x="92731" y="-4804"/>
                      <a:pt x="115534" y="1616"/>
                    </a:cubicBezTo>
                    <a:cubicBezTo>
                      <a:pt x="138336" y="8035"/>
                      <a:pt x="151624" y="31724"/>
                      <a:pt x="145204" y="54527"/>
                    </a:cubicBezTo>
                    <a:close/>
                  </a:path>
                </a:pathLst>
              </a:custGeom>
              <a:solidFill>
                <a:srgbClr val="CE7A63"/>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36756DB9-C9AD-44B9-BD6A-FFC7A5ED7E04}"/>
                  </a:ext>
                </a:extLst>
              </p:cNvPr>
              <p:cNvSpPr/>
              <p:nvPr/>
            </p:nvSpPr>
            <p:spPr>
              <a:xfrm>
                <a:off x="9379879" y="4082814"/>
                <a:ext cx="164549" cy="252114"/>
              </a:xfrm>
              <a:custGeom>
                <a:avLst/>
                <a:gdLst>
                  <a:gd name="connsiteX0" fmla="*/ 105632 w 164549"/>
                  <a:gd name="connsiteY0" fmla="*/ 3226 h 252114"/>
                  <a:gd name="connsiteX1" fmla="*/ 0 w 164549"/>
                  <a:gd name="connsiteY1" fmla="*/ 152959 h 252114"/>
                  <a:gd name="connsiteX2" fmla="*/ 123063 w 164549"/>
                  <a:gd name="connsiteY2" fmla="*/ 252115 h 252114"/>
                  <a:gd name="connsiteX3" fmla="*/ 162020 w 164549"/>
                  <a:gd name="connsiteY3" fmla="*/ 133624 h 252114"/>
                  <a:gd name="connsiteX4" fmla="*/ 105632 w 164549"/>
                  <a:gd name="connsiteY4" fmla="*/ 3226 h 2521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549" h="252114">
                    <a:moveTo>
                      <a:pt x="105632" y="3226"/>
                    </a:moveTo>
                    <a:cubicBezTo>
                      <a:pt x="58007" y="25610"/>
                      <a:pt x="36195" y="59519"/>
                      <a:pt x="0" y="152959"/>
                    </a:cubicBezTo>
                    <a:cubicBezTo>
                      <a:pt x="12668" y="215253"/>
                      <a:pt x="123063" y="252115"/>
                      <a:pt x="123063" y="252115"/>
                    </a:cubicBezTo>
                    <a:cubicBezTo>
                      <a:pt x="139427" y="213815"/>
                      <a:pt x="152457" y="174162"/>
                      <a:pt x="162020" y="133624"/>
                    </a:cubicBezTo>
                    <a:cubicBezTo>
                      <a:pt x="171640" y="83903"/>
                      <a:pt x="154019" y="-19538"/>
                      <a:pt x="105632" y="3226"/>
                    </a:cubicBezTo>
                    <a:close/>
                  </a:path>
                </a:pathLst>
              </a:custGeom>
              <a:solidFill>
                <a:srgbClr val="263238"/>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95DDCA2A-8C6B-45F5-B8C7-0730366A83B6}"/>
                  </a:ext>
                </a:extLst>
              </p:cNvPr>
              <p:cNvSpPr/>
              <p:nvPr/>
            </p:nvSpPr>
            <p:spPr>
              <a:xfrm>
                <a:off x="9677147" y="6280694"/>
                <a:ext cx="193976" cy="61305"/>
              </a:xfrm>
              <a:custGeom>
                <a:avLst/>
                <a:gdLst>
                  <a:gd name="connsiteX0" fmla="*/ 9342 w 193976"/>
                  <a:gd name="connsiteY0" fmla="*/ 4669 h 61305"/>
                  <a:gd name="connsiteX1" fmla="*/ 15343 w 193976"/>
                  <a:gd name="connsiteY1" fmla="*/ 954 h 61305"/>
                  <a:gd name="connsiteX2" fmla="*/ 76683 w 193976"/>
                  <a:gd name="connsiteY2" fmla="*/ 97 h 61305"/>
                  <a:gd name="connsiteX3" fmla="*/ 95162 w 193976"/>
                  <a:gd name="connsiteY3" fmla="*/ 4002 h 61305"/>
                  <a:gd name="connsiteX4" fmla="*/ 187459 w 193976"/>
                  <a:gd name="connsiteY4" fmla="*/ 36958 h 61305"/>
                  <a:gd name="connsiteX5" fmla="*/ 163932 w 193976"/>
                  <a:gd name="connsiteY5" fmla="*/ 61247 h 61305"/>
                  <a:gd name="connsiteX6" fmla="*/ 60682 w 193976"/>
                  <a:gd name="connsiteY6" fmla="*/ 58485 h 61305"/>
                  <a:gd name="connsiteX7" fmla="*/ 12009 w 193976"/>
                  <a:gd name="connsiteY7" fmla="*/ 61247 h 61305"/>
                  <a:gd name="connsiteX8" fmla="*/ 103 w 193976"/>
                  <a:gd name="connsiteY8" fmla="*/ 51722 h 61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976" h="61305">
                    <a:moveTo>
                      <a:pt x="9342" y="4669"/>
                    </a:moveTo>
                    <a:cubicBezTo>
                      <a:pt x="10304" y="2240"/>
                      <a:pt x="12742" y="725"/>
                      <a:pt x="15343" y="954"/>
                    </a:cubicBezTo>
                    <a:lnTo>
                      <a:pt x="76683" y="97"/>
                    </a:lnTo>
                    <a:cubicBezTo>
                      <a:pt x="83094" y="-389"/>
                      <a:pt x="89504" y="963"/>
                      <a:pt x="95162" y="4002"/>
                    </a:cubicBezTo>
                    <a:cubicBezTo>
                      <a:pt x="123213" y="21461"/>
                      <a:pt x="154693" y="32701"/>
                      <a:pt x="187459" y="36958"/>
                    </a:cubicBezTo>
                    <a:cubicBezTo>
                      <a:pt x="200508" y="38959"/>
                      <a:pt x="194603" y="60962"/>
                      <a:pt x="163932" y="61247"/>
                    </a:cubicBezTo>
                    <a:cubicBezTo>
                      <a:pt x="113164" y="61819"/>
                      <a:pt x="104020" y="58009"/>
                      <a:pt x="60682" y="58485"/>
                    </a:cubicBezTo>
                    <a:cubicBezTo>
                      <a:pt x="23724" y="58485"/>
                      <a:pt x="41632" y="60580"/>
                      <a:pt x="12009" y="61247"/>
                    </a:cubicBezTo>
                    <a:cubicBezTo>
                      <a:pt x="4960" y="61247"/>
                      <a:pt x="-850" y="56866"/>
                      <a:pt x="103" y="51722"/>
                    </a:cubicBezTo>
                    <a:close/>
                  </a:path>
                </a:pathLst>
              </a:custGeom>
              <a:solidFill>
                <a:srgbClr val="263238"/>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16E3B1F8-3CDB-4B6C-B4F4-7A5D01CA201E}"/>
                  </a:ext>
                </a:extLst>
              </p:cNvPr>
              <p:cNvSpPr/>
              <p:nvPr/>
            </p:nvSpPr>
            <p:spPr>
              <a:xfrm>
                <a:off x="9427548" y="6280685"/>
                <a:ext cx="147831" cy="61322"/>
              </a:xfrm>
              <a:custGeom>
                <a:avLst/>
                <a:gdLst>
                  <a:gd name="connsiteX0" fmla="*/ 9957 w 147831"/>
                  <a:gd name="connsiteY0" fmla="*/ 4678 h 61322"/>
                  <a:gd name="connsiteX1" fmla="*/ 16053 w 147831"/>
                  <a:gd name="connsiteY1" fmla="*/ 963 h 61322"/>
                  <a:gd name="connsiteX2" fmla="*/ 65964 w 147831"/>
                  <a:gd name="connsiteY2" fmla="*/ 106 h 61322"/>
                  <a:gd name="connsiteX3" fmla="*/ 84347 w 147831"/>
                  <a:gd name="connsiteY3" fmla="*/ 4011 h 61322"/>
                  <a:gd name="connsiteX4" fmla="*/ 141497 w 147831"/>
                  <a:gd name="connsiteY4" fmla="*/ 36968 h 61322"/>
                  <a:gd name="connsiteX5" fmla="*/ 117399 w 147831"/>
                  <a:gd name="connsiteY5" fmla="*/ 61257 h 61322"/>
                  <a:gd name="connsiteX6" fmla="*/ 49200 w 147831"/>
                  <a:gd name="connsiteY6" fmla="*/ 58494 h 61322"/>
                  <a:gd name="connsiteX7" fmla="*/ 11767 w 147831"/>
                  <a:gd name="connsiteY7" fmla="*/ 61257 h 61322"/>
                  <a:gd name="connsiteX8" fmla="*/ 146 w 147831"/>
                  <a:gd name="connsiteY8" fmla="*/ 51732 h 61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831" h="61322">
                    <a:moveTo>
                      <a:pt x="9957" y="4678"/>
                    </a:moveTo>
                    <a:cubicBezTo>
                      <a:pt x="10976" y="2259"/>
                      <a:pt x="13434" y="754"/>
                      <a:pt x="16053" y="963"/>
                    </a:cubicBezTo>
                    <a:lnTo>
                      <a:pt x="65964" y="106"/>
                    </a:lnTo>
                    <a:cubicBezTo>
                      <a:pt x="72336" y="-408"/>
                      <a:pt x="78727" y="954"/>
                      <a:pt x="84347" y="4011"/>
                    </a:cubicBezTo>
                    <a:cubicBezTo>
                      <a:pt x="102254" y="16489"/>
                      <a:pt x="99968" y="30777"/>
                      <a:pt x="141497" y="36968"/>
                    </a:cubicBezTo>
                    <a:cubicBezTo>
                      <a:pt x="154451" y="38968"/>
                      <a:pt x="148069" y="60971"/>
                      <a:pt x="117399" y="61257"/>
                    </a:cubicBezTo>
                    <a:cubicBezTo>
                      <a:pt x="66631" y="61828"/>
                      <a:pt x="69774" y="58494"/>
                      <a:pt x="49200" y="58494"/>
                    </a:cubicBezTo>
                    <a:cubicBezTo>
                      <a:pt x="28626" y="58494"/>
                      <a:pt x="41199" y="60590"/>
                      <a:pt x="11767" y="61257"/>
                    </a:cubicBezTo>
                    <a:cubicBezTo>
                      <a:pt x="4718" y="61257"/>
                      <a:pt x="-997" y="56875"/>
                      <a:pt x="146" y="51732"/>
                    </a:cubicBezTo>
                    <a:close/>
                  </a:path>
                </a:pathLst>
              </a:custGeom>
              <a:solidFill>
                <a:srgbClr val="263238"/>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1DF1B617-B4AF-4FF4-9E41-77203AAB1E3B}"/>
                  </a:ext>
                </a:extLst>
              </p:cNvPr>
              <p:cNvSpPr/>
              <p:nvPr/>
            </p:nvSpPr>
            <p:spPr>
              <a:xfrm>
                <a:off x="9530827" y="4052893"/>
                <a:ext cx="193952" cy="145541"/>
              </a:xfrm>
              <a:custGeom>
                <a:avLst/>
                <a:gdLst>
                  <a:gd name="connsiteX0" fmla="*/ 193953 w 193952"/>
                  <a:gd name="connsiteY0" fmla="*/ 117634 h 145541"/>
                  <a:gd name="connsiteX1" fmla="*/ 95274 w 193952"/>
                  <a:gd name="connsiteY1" fmla="*/ 145542 h 145541"/>
                  <a:gd name="connsiteX2" fmla="*/ 24 w 193952"/>
                  <a:gd name="connsiteY2" fmla="*/ 16002 h 145541"/>
                  <a:gd name="connsiteX3" fmla="*/ 36886 w 193952"/>
                  <a:gd name="connsiteY3" fmla="*/ 0 h 145541"/>
                  <a:gd name="connsiteX4" fmla="*/ 193953 w 193952"/>
                  <a:gd name="connsiteY4" fmla="*/ 117634 h 1455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3952" h="145541">
                    <a:moveTo>
                      <a:pt x="193953" y="117634"/>
                    </a:moveTo>
                    <a:cubicBezTo>
                      <a:pt x="170616" y="111633"/>
                      <a:pt x="120896" y="115729"/>
                      <a:pt x="95274" y="145542"/>
                    </a:cubicBezTo>
                    <a:cubicBezTo>
                      <a:pt x="45934" y="126492"/>
                      <a:pt x="-1214" y="58674"/>
                      <a:pt x="24" y="16002"/>
                    </a:cubicBezTo>
                    <a:cubicBezTo>
                      <a:pt x="10073" y="6544"/>
                      <a:pt x="23112" y="886"/>
                      <a:pt x="36886" y="0"/>
                    </a:cubicBezTo>
                    <a:cubicBezTo>
                      <a:pt x="36886" y="0"/>
                      <a:pt x="148042" y="53816"/>
                      <a:pt x="193953" y="117634"/>
                    </a:cubicBezTo>
                    <a:close/>
                  </a:path>
                </a:pathLst>
              </a:custGeom>
              <a:solidFill>
                <a:srgbClr val="FAFAFA"/>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D7EFC525-CDAD-4AD1-AFA1-82A57EF2EC9B}"/>
                  </a:ext>
                </a:extLst>
              </p:cNvPr>
              <p:cNvSpPr/>
              <p:nvPr/>
            </p:nvSpPr>
            <p:spPr>
              <a:xfrm>
                <a:off x="9705158" y="4053627"/>
                <a:ext cx="111109" cy="125948"/>
              </a:xfrm>
              <a:custGeom>
                <a:avLst/>
                <a:gdLst>
                  <a:gd name="connsiteX0" fmla="*/ 61151 w 111109"/>
                  <a:gd name="connsiteY0" fmla="*/ 113281 h 125948"/>
                  <a:gd name="connsiteX1" fmla="*/ 0 w 111109"/>
                  <a:gd name="connsiteY1" fmla="*/ 2314 h 125948"/>
                  <a:gd name="connsiteX2" fmla="*/ 33719 w 111109"/>
                  <a:gd name="connsiteY2" fmla="*/ 3076 h 125948"/>
                  <a:gd name="connsiteX3" fmla="*/ 111062 w 111109"/>
                  <a:gd name="connsiteY3" fmla="*/ 125949 h 125948"/>
                  <a:gd name="connsiteX4" fmla="*/ 61151 w 111109"/>
                  <a:gd name="connsiteY4" fmla="*/ 113281 h 1259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109" h="125948">
                    <a:moveTo>
                      <a:pt x="61151" y="113281"/>
                    </a:moveTo>
                    <a:cubicBezTo>
                      <a:pt x="61151" y="113281"/>
                      <a:pt x="68104" y="56988"/>
                      <a:pt x="0" y="2314"/>
                    </a:cubicBezTo>
                    <a:cubicBezTo>
                      <a:pt x="6858" y="-3305"/>
                      <a:pt x="33719" y="3076"/>
                      <a:pt x="33719" y="3076"/>
                    </a:cubicBezTo>
                    <a:cubicBezTo>
                      <a:pt x="33719" y="3076"/>
                      <a:pt x="113347" y="37271"/>
                      <a:pt x="111062" y="125949"/>
                    </a:cubicBezTo>
                    <a:cubicBezTo>
                      <a:pt x="96707" y="115395"/>
                      <a:pt x="78800" y="110852"/>
                      <a:pt x="61151" y="113281"/>
                    </a:cubicBezTo>
                    <a:close/>
                  </a:path>
                </a:pathLst>
              </a:custGeom>
              <a:solidFill>
                <a:srgbClr val="FAFAFA"/>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C204543E-18B0-41D8-A567-F1E0F9FBF9C5}"/>
                  </a:ext>
                </a:extLst>
              </p:cNvPr>
              <p:cNvSpPr/>
              <p:nvPr/>
            </p:nvSpPr>
            <p:spPr>
              <a:xfrm>
                <a:off x="9625922" y="3854788"/>
                <a:ext cx="62486" cy="15988"/>
              </a:xfrm>
              <a:custGeom>
                <a:avLst/>
                <a:gdLst>
                  <a:gd name="connsiteX0" fmla="*/ 11989 w 62486"/>
                  <a:gd name="connsiteY0" fmla="*/ 10177 h 15988"/>
                  <a:gd name="connsiteX1" fmla="*/ 655 w 62486"/>
                  <a:gd name="connsiteY1" fmla="*/ 3986 h 15988"/>
                  <a:gd name="connsiteX2" fmla="*/ 569 w 62486"/>
                  <a:gd name="connsiteY2" fmla="*/ 1024 h 15988"/>
                  <a:gd name="connsiteX3" fmla="*/ 655 w 62486"/>
                  <a:gd name="connsiteY3" fmla="*/ 938 h 15988"/>
                  <a:gd name="connsiteX4" fmla="*/ 3893 w 62486"/>
                  <a:gd name="connsiteY4" fmla="*/ 367 h 15988"/>
                  <a:gd name="connsiteX5" fmla="*/ 59424 w 62486"/>
                  <a:gd name="connsiteY5" fmla="*/ 8463 h 15988"/>
                  <a:gd name="connsiteX6" fmla="*/ 62377 w 62486"/>
                  <a:gd name="connsiteY6" fmla="*/ 9701 h 15988"/>
                  <a:gd name="connsiteX7" fmla="*/ 60948 w 62486"/>
                  <a:gd name="connsiteY7" fmla="*/ 12559 h 15988"/>
                  <a:gd name="connsiteX8" fmla="*/ 11989 w 62486"/>
                  <a:gd name="connsiteY8" fmla="*/ 10177 h 15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86" h="15988">
                    <a:moveTo>
                      <a:pt x="11989" y="10177"/>
                    </a:moveTo>
                    <a:cubicBezTo>
                      <a:pt x="8027" y="8463"/>
                      <a:pt x="4236" y="6396"/>
                      <a:pt x="655" y="3986"/>
                    </a:cubicBezTo>
                    <a:cubicBezTo>
                      <a:pt x="-184" y="3196"/>
                      <a:pt x="-222" y="1862"/>
                      <a:pt x="569" y="1024"/>
                    </a:cubicBezTo>
                    <a:cubicBezTo>
                      <a:pt x="597" y="995"/>
                      <a:pt x="626" y="967"/>
                      <a:pt x="655" y="938"/>
                    </a:cubicBezTo>
                    <a:cubicBezTo>
                      <a:pt x="1436" y="-43"/>
                      <a:pt x="2826" y="-291"/>
                      <a:pt x="3893" y="367"/>
                    </a:cubicBezTo>
                    <a:cubicBezTo>
                      <a:pt x="20200" y="11397"/>
                      <a:pt x="40650" y="14378"/>
                      <a:pt x="59424" y="8463"/>
                    </a:cubicBezTo>
                    <a:cubicBezTo>
                      <a:pt x="60576" y="8006"/>
                      <a:pt x="61891" y="8549"/>
                      <a:pt x="62377" y="9701"/>
                    </a:cubicBezTo>
                    <a:cubicBezTo>
                      <a:pt x="62758" y="10882"/>
                      <a:pt x="62119" y="12149"/>
                      <a:pt x="60948" y="12559"/>
                    </a:cubicBezTo>
                    <a:cubicBezTo>
                      <a:pt x="44898" y="17845"/>
                      <a:pt x="27458" y="16997"/>
                      <a:pt x="11989" y="10177"/>
                    </a:cubicBezTo>
                    <a:close/>
                  </a:path>
                </a:pathLst>
              </a:custGeom>
              <a:solidFill>
                <a:srgbClr val="263238"/>
              </a:solidFill>
              <a:ln w="9525" cap="flat">
                <a:noFill/>
                <a:prstDash val="solid"/>
                <a:miter/>
              </a:ln>
            </p:spPr>
            <p:txBody>
              <a:bodyPr rtlCol="0" anchor="ctr"/>
              <a:lstStyle/>
              <a:p>
                <a:endParaRPr lang="en-US"/>
              </a:p>
            </p:txBody>
          </p:sp>
        </p:grpSp>
        <p:grpSp>
          <p:nvGrpSpPr>
            <p:cNvPr id="332" name="Graphic 23">
              <a:extLst>
                <a:ext uri="{FF2B5EF4-FFF2-40B4-BE49-F238E27FC236}">
                  <a16:creationId xmlns:a16="http://schemas.microsoft.com/office/drawing/2014/main" id="{CF6DF5F9-42B8-4D70-9292-695F61A9265E}"/>
                </a:ext>
              </a:extLst>
            </p:cNvPr>
            <p:cNvGrpSpPr/>
            <p:nvPr/>
          </p:nvGrpSpPr>
          <p:grpSpPr>
            <a:xfrm>
              <a:off x="8781057" y="2823141"/>
              <a:ext cx="1072948" cy="791761"/>
              <a:chOff x="8687454" y="2638764"/>
              <a:chExt cx="1072948" cy="791761"/>
            </a:xfrm>
          </p:grpSpPr>
          <p:sp>
            <p:nvSpPr>
              <p:cNvPr id="333" name="Freeform: Shape 332">
                <a:extLst>
                  <a:ext uri="{FF2B5EF4-FFF2-40B4-BE49-F238E27FC236}">
                    <a16:creationId xmlns:a16="http://schemas.microsoft.com/office/drawing/2014/main" id="{A0CEFFB8-3696-439A-AE09-ECAA6765D9AA}"/>
                  </a:ext>
                </a:extLst>
              </p:cNvPr>
              <p:cNvSpPr/>
              <p:nvPr/>
            </p:nvSpPr>
            <p:spPr>
              <a:xfrm>
                <a:off x="8687454" y="2750067"/>
                <a:ext cx="933158" cy="680457"/>
              </a:xfrm>
              <a:custGeom>
                <a:avLst/>
                <a:gdLst>
                  <a:gd name="connsiteX0" fmla="*/ 874353 w 933158"/>
                  <a:gd name="connsiteY0" fmla="*/ 579116 h 680457"/>
                  <a:gd name="connsiteX1" fmla="*/ 211127 w 933158"/>
                  <a:gd name="connsiteY1" fmla="*/ 679796 h 680457"/>
                  <a:gd name="connsiteX2" fmla="*/ 115877 w 933158"/>
                  <a:gd name="connsiteY2" fmla="*/ 616740 h 680457"/>
                  <a:gd name="connsiteX3" fmla="*/ 2624 w 933158"/>
                  <a:gd name="connsiteY3" fmla="*/ 187353 h 680457"/>
                  <a:gd name="connsiteX4" fmla="*/ 49135 w 933158"/>
                  <a:gd name="connsiteY4" fmla="*/ 103631 h 680457"/>
                  <a:gd name="connsiteX5" fmla="*/ 58727 w 933158"/>
                  <a:gd name="connsiteY5" fmla="*/ 101628 h 680457"/>
                  <a:gd name="connsiteX6" fmla="*/ 721953 w 933158"/>
                  <a:gd name="connsiteY6" fmla="*/ 663 h 680457"/>
                  <a:gd name="connsiteX7" fmla="*/ 817203 w 933158"/>
                  <a:gd name="connsiteY7" fmla="*/ 63719 h 680457"/>
                  <a:gd name="connsiteX8" fmla="*/ 930455 w 933158"/>
                  <a:gd name="connsiteY8" fmla="*/ 493106 h 680457"/>
                  <a:gd name="connsiteX9" fmla="*/ 884296 w 933158"/>
                  <a:gd name="connsiteY9" fmla="*/ 577024 h 680457"/>
                  <a:gd name="connsiteX10" fmla="*/ 874353 w 933158"/>
                  <a:gd name="connsiteY10" fmla="*/ 579116 h 680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3158" h="680457">
                    <a:moveTo>
                      <a:pt x="874353" y="579116"/>
                    </a:moveTo>
                    <a:lnTo>
                      <a:pt x="211127" y="679796"/>
                    </a:lnTo>
                    <a:cubicBezTo>
                      <a:pt x="168188" y="685072"/>
                      <a:pt x="127783" y="658336"/>
                      <a:pt x="115877" y="616740"/>
                    </a:cubicBezTo>
                    <a:lnTo>
                      <a:pt x="2624" y="187353"/>
                    </a:lnTo>
                    <a:cubicBezTo>
                      <a:pt x="-7653" y="151389"/>
                      <a:pt x="13169" y="113907"/>
                      <a:pt x="49135" y="103631"/>
                    </a:cubicBezTo>
                    <a:cubicBezTo>
                      <a:pt x="52278" y="102733"/>
                      <a:pt x="55488" y="102063"/>
                      <a:pt x="58727" y="101628"/>
                    </a:cubicBezTo>
                    <a:lnTo>
                      <a:pt x="721953" y="663"/>
                    </a:lnTo>
                    <a:cubicBezTo>
                      <a:pt x="764891" y="-4618"/>
                      <a:pt x="805296" y="22127"/>
                      <a:pt x="817203" y="63719"/>
                    </a:cubicBezTo>
                    <a:lnTo>
                      <a:pt x="930455" y="493106"/>
                    </a:lnTo>
                    <a:cubicBezTo>
                      <a:pt x="940884" y="529025"/>
                      <a:pt x="920215" y="566597"/>
                      <a:pt x="884296" y="577024"/>
                    </a:cubicBezTo>
                    <a:cubicBezTo>
                      <a:pt x="881039" y="577969"/>
                      <a:pt x="877715" y="578669"/>
                      <a:pt x="874353" y="579116"/>
                    </a:cubicBezTo>
                    <a:close/>
                  </a:path>
                </a:pathLst>
              </a:custGeom>
              <a:solidFill>
                <a:srgbClr val="017A87"/>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4498FB29-C831-4402-9B73-2674308E236E}"/>
                  </a:ext>
                </a:extLst>
              </p:cNvPr>
              <p:cNvSpPr/>
              <p:nvPr/>
            </p:nvSpPr>
            <p:spPr>
              <a:xfrm>
                <a:off x="8687454" y="2750067"/>
                <a:ext cx="933158" cy="680457"/>
              </a:xfrm>
              <a:custGeom>
                <a:avLst/>
                <a:gdLst>
                  <a:gd name="connsiteX0" fmla="*/ 874353 w 933158"/>
                  <a:gd name="connsiteY0" fmla="*/ 579116 h 680457"/>
                  <a:gd name="connsiteX1" fmla="*/ 211127 w 933158"/>
                  <a:gd name="connsiteY1" fmla="*/ 679796 h 680457"/>
                  <a:gd name="connsiteX2" fmla="*/ 115877 w 933158"/>
                  <a:gd name="connsiteY2" fmla="*/ 616740 h 680457"/>
                  <a:gd name="connsiteX3" fmla="*/ 2624 w 933158"/>
                  <a:gd name="connsiteY3" fmla="*/ 187353 h 680457"/>
                  <a:gd name="connsiteX4" fmla="*/ 49135 w 933158"/>
                  <a:gd name="connsiteY4" fmla="*/ 103631 h 680457"/>
                  <a:gd name="connsiteX5" fmla="*/ 58727 w 933158"/>
                  <a:gd name="connsiteY5" fmla="*/ 101628 h 680457"/>
                  <a:gd name="connsiteX6" fmla="*/ 721953 w 933158"/>
                  <a:gd name="connsiteY6" fmla="*/ 663 h 680457"/>
                  <a:gd name="connsiteX7" fmla="*/ 817203 w 933158"/>
                  <a:gd name="connsiteY7" fmla="*/ 63719 h 680457"/>
                  <a:gd name="connsiteX8" fmla="*/ 930455 w 933158"/>
                  <a:gd name="connsiteY8" fmla="*/ 493106 h 680457"/>
                  <a:gd name="connsiteX9" fmla="*/ 884296 w 933158"/>
                  <a:gd name="connsiteY9" fmla="*/ 577024 h 680457"/>
                  <a:gd name="connsiteX10" fmla="*/ 874353 w 933158"/>
                  <a:gd name="connsiteY10" fmla="*/ 579116 h 680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3158" h="680457">
                    <a:moveTo>
                      <a:pt x="874353" y="579116"/>
                    </a:moveTo>
                    <a:lnTo>
                      <a:pt x="211127" y="679796"/>
                    </a:lnTo>
                    <a:cubicBezTo>
                      <a:pt x="168188" y="685072"/>
                      <a:pt x="127783" y="658336"/>
                      <a:pt x="115877" y="616740"/>
                    </a:cubicBezTo>
                    <a:lnTo>
                      <a:pt x="2624" y="187353"/>
                    </a:lnTo>
                    <a:cubicBezTo>
                      <a:pt x="-7653" y="151389"/>
                      <a:pt x="13169" y="113907"/>
                      <a:pt x="49135" y="103631"/>
                    </a:cubicBezTo>
                    <a:cubicBezTo>
                      <a:pt x="52278" y="102733"/>
                      <a:pt x="55488" y="102063"/>
                      <a:pt x="58727" y="101628"/>
                    </a:cubicBezTo>
                    <a:lnTo>
                      <a:pt x="721953" y="663"/>
                    </a:lnTo>
                    <a:cubicBezTo>
                      <a:pt x="764891" y="-4618"/>
                      <a:pt x="805296" y="22127"/>
                      <a:pt x="817203" y="63719"/>
                    </a:cubicBezTo>
                    <a:lnTo>
                      <a:pt x="930455" y="493106"/>
                    </a:lnTo>
                    <a:cubicBezTo>
                      <a:pt x="940884" y="529025"/>
                      <a:pt x="920215" y="566597"/>
                      <a:pt x="884296" y="577024"/>
                    </a:cubicBezTo>
                    <a:cubicBezTo>
                      <a:pt x="881039" y="577969"/>
                      <a:pt x="877715" y="578669"/>
                      <a:pt x="874353" y="579116"/>
                    </a:cubicBezTo>
                    <a:close/>
                  </a:path>
                </a:pathLst>
              </a:custGeom>
              <a:solidFill>
                <a:srgbClr val="000000">
                  <a:alpha val="30000"/>
                </a:srgb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0CAABF2B-906B-432F-A3F7-E4A272BDEFFC}"/>
                  </a:ext>
                </a:extLst>
              </p:cNvPr>
              <p:cNvSpPr/>
              <p:nvPr/>
            </p:nvSpPr>
            <p:spPr>
              <a:xfrm>
                <a:off x="9602002" y="2975139"/>
                <a:ext cx="79684" cy="337089"/>
              </a:xfrm>
              <a:custGeom>
                <a:avLst/>
                <a:gdLst>
                  <a:gd name="connsiteX0" fmla="*/ 63341 w 79684"/>
                  <a:gd name="connsiteY0" fmla="*/ 337090 h 337089"/>
                  <a:gd name="connsiteX1" fmla="*/ 55816 w 79684"/>
                  <a:gd name="connsiteY1" fmla="*/ 332137 h 337089"/>
                  <a:gd name="connsiteX2" fmla="*/ 67246 w 79684"/>
                  <a:gd name="connsiteY2" fmla="*/ 257842 h 337089"/>
                  <a:gd name="connsiteX3" fmla="*/ 0 w 79684"/>
                  <a:gd name="connsiteY3" fmla="*/ 2286 h 337089"/>
                  <a:gd name="connsiteX4" fmla="*/ 8667 w 79684"/>
                  <a:gd name="connsiteY4" fmla="*/ 0 h 337089"/>
                  <a:gd name="connsiteX5" fmla="*/ 76009 w 79684"/>
                  <a:gd name="connsiteY5" fmla="*/ 255365 h 337089"/>
                  <a:gd name="connsiteX6" fmla="*/ 63341 w 79684"/>
                  <a:gd name="connsiteY6" fmla="*/ 337090 h 337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684" h="337089">
                    <a:moveTo>
                      <a:pt x="63341" y="337090"/>
                    </a:moveTo>
                    <a:lnTo>
                      <a:pt x="55816" y="332137"/>
                    </a:lnTo>
                    <a:cubicBezTo>
                      <a:pt x="70161" y="310178"/>
                      <a:pt x="74323" y="283096"/>
                      <a:pt x="67246" y="257842"/>
                    </a:cubicBezTo>
                    <a:lnTo>
                      <a:pt x="0" y="2286"/>
                    </a:lnTo>
                    <a:lnTo>
                      <a:pt x="8667" y="0"/>
                    </a:lnTo>
                    <a:lnTo>
                      <a:pt x="76009" y="255365"/>
                    </a:lnTo>
                    <a:cubicBezTo>
                      <a:pt x="83753" y="283160"/>
                      <a:pt x="79134" y="312943"/>
                      <a:pt x="63341" y="337090"/>
                    </a:cubicBezTo>
                    <a:close/>
                  </a:path>
                </a:pathLst>
              </a:custGeom>
              <a:solidFill>
                <a:srgbClr val="017A87"/>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22B9A94A-8F49-4FE1-9399-82E5F2066312}"/>
                  </a:ext>
                </a:extLst>
              </p:cNvPr>
              <p:cNvSpPr/>
              <p:nvPr/>
            </p:nvSpPr>
            <p:spPr>
              <a:xfrm rot="-518999">
                <a:off x="9505806" y="3353557"/>
                <a:ext cx="90106" cy="9048"/>
              </a:xfrm>
              <a:custGeom>
                <a:avLst/>
                <a:gdLst>
                  <a:gd name="connsiteX0" fmla="*/ 0 w 90106"/>
                  <a:gd name="connsiteY0" fmla="*/ 0 h 9048"/>
                  <a:gd name="connsiteX1" fmla="*/ 90107 w 90106"/>
                  <a:gd name="connsiteY1" fmla="*/ 0 h 9048"/>
                  <a:gd name="connsiteX2" fmla="*/ 90107 w 90106"/>
                  <a:gd name="connsiteY2" fmla="*/ 9049 h 9048"/>
                  <a:gd name="connsiteX3" fmla="*/ 0 w 90106"/>
                  <a:gd name="connsiteY3" fmla="*/ 9049 h 9048"/>
                </a:gdLst>
                <a:ahLst/>
                <a:cxnLst>
                  <a:cxn ang="0">
                    <a:pos x="connsiteX0" y="connsiteY0"/>
                  </a:cxn>
                  <a:cxn ang="0">
                    <a:pos x="connsiteX1" y="connsiteY1"/>
                  </a:cxn>
                  <a:cxn ang="0">
                    <a:pos x="connsiteX2" y="connsiteY2"/>
                  </a:cxn>
                  <a:cxn ang="0">
                    <a:pos x="connsiteX3" y="connsiteY3"/>
                  </a:cxn>
                </a:cxnLst>
                <a:rect l="l" t="t" r="r" b="b"/>
                <a:pathLst>
                  <a:path w="90106" h="9048">
                    <a:moveTo>
                      <a:pt x="0" y="0"/>
                    </a:moveTo>
                    <a:lnTo>
                      <a:pt x="90107" y="0"/>
                    </a:lnTo>
                    <a:lnTo>
                      <a:pt x="90107" y="9049"/>
                    </a:lnTo>
                    <a:lnTo>
                      <a:pt x="0" y="9049"/>
                    </a:lnTo>
                    <a:close/>
                  </a:path>
                </a:pathLst>
              </a:custGeom>
              <a:solidFill>
                <a:srgbClr val="017A87"/>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7E728E79-0682-47E2-804F-F5A16ADD5447}"/>
                  </a:ext>
                </a:extLst>
              </p:cNvPr>
              <p:cNvSpPr/>
              <p:nvPr/>
            </p:nvSpPr>
            <p:spPr>
              <a:xfrm>
                <a:off x="8716957" y="2745591"/>
                <a:ext cx="932997" cy="680182"/>
              </a:xfrm>
              <a:custGeom>
                <a:avLst/>
                <a:gdLst>
                  <a:gd name="connsiteX0" fmla="*/ 874377 w 932997"/>
                  <a:gd name="connsiteY0" fmla="*/ 579116 h 680182"/>
                  <a:gd name="connsiteX1" fmla="*/ 211151 w 932997"/>
                  <a:gd name="connsiteY1" fmla="*/ 679510 h 680182"/>
                  <a:gd name="connsiteX2" fmla="*/ 115901 w 932997"/>
                  <a:gd name="connsiteY2" fmla="*/ 616454 h 680182"/>
                  <a:gd name="connsiteX3" fmla="*/ 2649 w 932997"/>
                  <a:gd name="connsiteY3" fmla="*/ 187353 h 680182"/>
                  <a:gd name="connsiteX4" fmla="*/ 48959 w 932997"/>
                  <a:gd name="connsiteY4" fmla="*/ 103673 h 680182"/>
                  <a:gd name="connsiteX5" fmla="*/ 58751 w 932997"/>
                  <a:gd name="connsiteY5" fmla="*/ 101628 h 680182"/>
                  <a:gd name="connsiteX6" fmla="*/ 721977 w 932997"/>
                  <a:gd name="connsiteY6" fmla="*/ 663 h 680182"/>
                  <a:gd name="connsiteX7" fmla="*/ 817227 w 932997"/>
                  <a:gd name="connsiteY7" fmla="*/ 63719 h 680182"/>
                  <a:gd name="connsiteX8" fmla="*/ 930289 w 932997"/>
                  <a:gd name="connsiteY8" fmla="*/ 493106 h 680182"/>
                  <a:gd name="connsiteX9" fmla="*/ 884159 w 932997"/>
                  <a:gd name="connsiteY9" fmla="*/ 577041 h 680182"/>
                  <a:gd name="connsiteX10" fmla="*/ 874377 w 932997"/>
                  <a:gd name="connsiteY10" fmla="*/ 579116 h 68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2997" h="680182">
                    <a:moveTo>
                      <a:pt x="874377" y="579116"/>
                    </a:moveTo>
                    <a:lnTo>
                      <a:pt x="211151" y="679510"/>
                    </a:lnTo>
                    <a:cubicBezTo>
                      <a:pt x="168203" y="684834"/>
                      <a:pt x="127779" y="658069"/>
                      <a:pt x="115901" y="616454"/>
                    </a:cubicBezTo>
                    <a:lnTo>
                      <a:pt x="2649" y="187353"/>
                    </a:lnTo>
                    <a:cubicBezTo>
                      <a:pt x="-7667" y="151457"/>
                      <a:pt x="13060" y="113992"/>
                      <a:pt x="48959" y="103673"/>
                    </a:cubicBezTo>
                    <a:cubicBezTo>
                      <a:pt x="52169" y="102751"/>
                      <a:pt x="55436" y="102067"/>
                      <a:pt x="58751" y="101628"/>
                    </a:cubicBezTo>
                    <a:lnTo>
                      <a:pt x="721977" y="663"/>
                    </a:lnTo>
                    <a:cubicBezTo>
                      <a:pt x="764916" y="-4618"/>
                      <a:pt x="805320" y="22127"/>
                      <a:pt x="817227" y="63719"/>
                    </a:cubicBezTo>
                    <a:lnTo>
                      <a:pt x="930289" y="493106"/>
                    </a:lnTo>
                    <a:cubicBezTo>
                      <a:pt x="940728" y="529021"/>
                      <a:pt x="920078" y="566600"/>
                      <a:pt x="884159" y="577041"/>
                    </a:cubicBezTo>
                    <a:cubicBezTo>
                      <a:pt x="880959" y="577973"/>
                      <a:pt x="877682" y="578667"/>
                      <a:pt x="874377" y="579116"/>
                    </a:cubicBezTo>
                    <a:close/>
                  </a:path>
                </a:pathLst>
              </a:custGeom>
              <a:solidFill>
                <a:srgbClr val="017A87"/>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F6E19C92-E701-438C-9A49-DC513AE1F33C}"/>
                  </a:ext>
                </a:extLst>
              </p:cNvPr>
              <p:cNvSpPr/>
              <p:nvPr/>
            </p:nvSpPr>
            <p:spPr>
              <a:xfrm>
                <a:off x="8853242" y="2821501"/>
                <a:ext cx="660558" cy="528637"/>
              </a:xfrm>
              <a:custGeom>
                <a:avLst/>
                <a:gdLst>
                  <a:gd name="connsiteX0" fmla="*/ 660559 w 660558"/>
                  <a:gd name="connsiteY0" fmla="*/ 446246 h 528637"/>
                  <a:gd name="connsiteX1" fmla="*/ 117538 w 660558"/>
                  <a:gd name="connsiteY1" fmla="*/ 528637 h 528637"/>
                  <a:gd name="connsiteX2" fmla="*/ 0 w 660558"/>
                  <a:gd name="connsiteY2" fmla="*/ 82391 h 528637"/>
                  <a:gd name="connsiteX3" fmla="*/ 543020 w 660558"/>
                  <a:gd name="connsiteY3" fmla="*/ 0 h 528637"/>
                  <a:gd name="connsiteX4" fmla="*/ 660559 w 660558"/>
                  <a:gd name="connsiteY4" fmla="*/ 446246 h 52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558" h="528637">
                    <a:moveTo>
                      <a:pt x="660559" y="446246"/>
                    </a:moveTo>
                    <a:lnTo>
                      <a:pt x="117538" y="528637"/>
                    </a:lnTo>
                    <a:lnTo>
                      <a:pt x="0" y="82391"/>
                    </a:lnTo>
                    <a:lnTo>
                      <a:pt x="543020" y="0"/>
                    </a:lnTo>
                    <a:lnTo>
                      <a:pt x="660559" y="446246"/>
                    </a:lnTo>
                    <a:close/>
                  </a:path>
                </a:pathLst>
              </a:custGeom>
              <a:solidFill>
                <a:srgbClr val="FFFFFF"/>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15E55C76-7912-4FD2-ABE6-A00C91987AC0}"/>
                  </a:ext>
                </a:extLst>
              </p:cNvPr>
              <p:cNvSpPr/>
              <p:nvPr/>
            </p:nvSpPr>
            <p:spPr>
              <a:xfrm>
                <a:off x="8853242" y="2821501"/>
                <a:ext cx="660558" cy="528637"/>
              </a:xfrm>
              <a:custGeom>
                <a:avLst/>
                <a:gdLst>
                  <a:gd name="connsiteX0" fmla="*/ 660559 w 660558"/>
                  <a:gd name="connsiteY0" fmla="*/ 446246 h 528637"/>
                  <a:gd name="connsiteX1" fmla="*/ 117538 w 660558"/>
                  <a:gd name="connsiteY1" fmla="*/ 528637 h 528637"/>
                  <a:gd name="connsiteX2" fmla="*/ 0 w 660558"/>
                  <a:gd name="connsiteY2" fmla="*/ 82391 h 528637"/>
                  <a:gd name="connsiteX3" fmla="*/ 543020 w 660558"/>
                  <a:gd name="connsiteY3" fmla="*/ 0 h 528637"/>
                  <a:gd name="connsiteX4" fmla="*/ 660559 w 660558"/>
                  <a:gd name="connsiteY4" fmla="*/ 446246 h 52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558" h="528637">
                    <a:moveTo>
                      <a:pt x="660559" y="446246"/>
                    </a:moveTo>
                    <a:lnTo>
                      <a:pt x="117538" y="528637"/>
                    </a:lnTo>
                    <a:lnTo>
                      <a:pt x="0" y="82391"/>
                    </a:lnTo>
                    <a:lnTo>
                      <a:pt x="543020" y="0"/>
                    </a:lnTo>
                    <a:lnTo>
                      <a:pt x="660559" y="446246"/>
                    </a:lnTo>
                    <a:close/>
                  </a:path>
                </a:pathLst>
              </a:custGeom>
              <a:solidFill>
                <a:srgbClr val="017A87">
                  <a:alpha val="20000"/>
                </a:srgb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76753FE4-8BA7-4F1F-934A-4B1F3E0D1EB9}"/>
                  </a:ext>
                </a:extLst>
              </p:cNvPr>
              <p:cNvSpPr/>
              <p:nvPr/>
            </p:nvSpPr>
            <p:spPr>
              <a:xfrm>
                <a:off x="8881150" y="3002381"/>
                <a:ext cx="138683" cy="347757"/>
              </a:xfrm>
              <a:custGeom>
                <a:avLst/>
                <a:gdLst>
                  <a:gd name="connsiteX0" fmla="*/ 138684 w 138683"/>
                  <a:gd name="connsiteY0" fmla="*/ 340328 h 347757"/>
                  <a:gd name="connsiteX1" fmla="*/ 89630 w 138683"/>
                  <a:gd name="connsiteY1" fmla="*/ 347758 h 347757"/>
                  <a:gd name="connsiteX2" fmla="*/ 0 w 138683"/>
                  <a:gd name="connsiteY2" fmla="*/ 7429 h 347757"/>
                  <a:gd name="connsiteX3" fmla="*/ 48958 w 138683"/>
                  <a:gd name="connsiteY3" fmla="*/ 0 h 347757"/>
                  <a:gd name="connsiteX4" fmla="*/ 138684 w 138683"/>
                  <a:gd name="connsiteY4" fmla="*/ 340328 h 3477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683" h="347757">
                    <a:moveTo>
                      <a:pt x="138684" y="340328"/>
                    </a:moveTo>
                    <a:lnTo>
                      <a:pt x="89630" y="347758"/>
                    </a:lnTo>
                    <a:lnTo>
                      <a:pt x="0" y="7429"/>
                    </a:lnTo>
                    <a:lnTo>
                      <a:pt x="48958" y="0"/>
                    </a:lnTo>
                    <a:lnTo>
                      <a:pt x="138684" y="340328"/>
                    </a:lnTo>
                    <a:close/>
                  </a:path>
                </a:pathLst>
              </a:custGeom>
              <a:solidFill>
                <a:srgbClr val="017A87">
                  <a:alpha val="20000"/>
                </a:srgb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DE00DF2E-3E5E-4A05-AFA0-80103358AEF1}"/>
                  </a:ext>
                </a:extLst>
              </p:cNvPr>
              <p:cNvSpPr/>
              <p:nvPr/>
            </p:nvSpPr>
            <p:spPr>
              <a:xfrm>
                <a:off x="8853242" y="2896463"/>
                <a:ext cx="76866" cy="113347"/>
              </a:xfrm>
              <a:custGeom>
                <a:avLst/>
                <a:gdLst>
                  <a:gd name="connsiteX0" fmla="*/ 49054 w 76866"/>
                  <a:gd name="connsiteY0" fmla="*/ 0 h 113347"/>
                  <a:gd name="connsiteX1" fmla="*/ 0 w 76866"/>
                  <a:gd name="connsiteY1" fmla="*/ 7429 h 113347"/>
                  <a:gd name="connsiteX2" fmla="*/ 27908 w 76866"/>
                  <a:gd name="connsiteY2" fmla="*/ 113348 h 113347"/>
                  <a:gd name="connsiteX3" fmla="*/ 76867 w 76866"/>
                  <a:gd name="connsiteY3" fmla="*/ 105918 h 113347"/>
                  <a:gd name="connsiteX4" fmla="*/ 49054 w 76866"/>
                  <a:gd name="connsiteY4" fmla="*/ 0 h 113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66" h="113347">
                    <a:moveTo>
                      <a:pt x="49054" y="0"/>
                    </a:moveTo>
                    <a:lnTo>
                      <a:pt x="0" y="7429"/>
                    </a:lnTo>
                    <a:lnTo>
                      <a:pt x="27908" y="113348"/>
                    </a:lnTo>
                    <a:lnTo>
                      <a:pt x="76867" y="105918"/>
                    </a:lnTo>
                    <a:lnTo>
                      <a:pt x="49054" y="0"/>
                    </a:lnTo>
                    <a:close/>
                  </a:path>
                </a:pathLst>
              </a:custGeom>
              <a:solidFill>
                <a:srgbClr val="017A87">
                  <a:alpha val="40000"/>
                </a:srgb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7C7BE0CB-0EC8-400A-979B-68E339E9164E}"/>
                  </a:ext>
                </a:extLst>
              </p:cNvPr>
              <p:cNvSpPr/>
              <p:nvPr/>
            </p:nvSpPr>
            <p:spPr>
              <a:xfrm>
                <a:off x="8902296" y="2821501"/>
                <a:ext cx="521874" cy="180879"/>
              </a:xfrm>
              <a:custGeom>
                <a:avLst/>
                <a:gdLst>
                  <a:gd name="connsiteX0" fmla="*/ 0 w 521874"/>
                  <a:gd name="connsiteY0" fmla="*/ 74962 h 180879"/>
                  <a:gd name="connsiteX1" fmla="*/ 493967 w 521874"/>
                  <a:gd name="connsiteY1" fmla="*/ 0 h 180879"/>
                  <a:gd name="connsiteX2" fmla="*/ 521875 w 521874"/>
                  <a:gd name="connsiteY2" fmla="*/ 105918 h 180879"/>
                  <a:gd name="connsiteX3" fmla="*/ 27813 w 521874"/>
                  <a:gd name="connsiteY3" fmla="*/ 180880 h 180879"/>
                  <a:gd name="connsiteX4" fmla="*/ 0 w 521874"/>
                  <a:gd name="connsiteY4" fmla="*/ 74962 h 180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874" h="180879">
                    <a:moveTo>
                      <a:pt x="0" y="74962"/>
                    </a:moveTo>
                    <a:lnTo>
                      <a:pt x="493967" y="0"/>
                    </a:lnTo>
                    <a:lnTo>
                      <a:pt x="521875" y="105918"/>
                    </a:lnTo>
                    <a:lnTo>
                      <a:pt x="27813" y="180880"/>
                    </a:lnTo>
                    <a:lnTo>
                      <a:pt x="0" y="74962"/>
                    </a:lnTo>
                    <a:close/>
                  </a:path>
                </a:pathLst>
              </a:custGeom>
              <a:solidFill>
                <a:srgbClr val="017A87">
                  <a:alpha val="20000"/>
                </a:srgb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72901FA5-E408-48E2-9CDA-65E067886DE4}"/>
                  </a:ext>
                </a:extLst>
              </p:cNvPr>
              <p:cNvSpPr/>
              <p:nvPr/>
            </p:nvSpPr>
            <p:spPr>
              <a:xfrm>
                <a:off x="8928203" y="2821120"/>
                <a:ext cx="832199" cy="514921"/>
              </a:xfrm>
              <a:custGeom>
                <a:avLst/>
                <a:gdLst>
                  <a:gd name="connsiteX0" fmla="*/ 832199 w 832199"/>
                  <a:gd name="connsiteY0" fmla="*/ 345662 h 514921"/>
                  <a:gd name="connsiteX1" fmla="*/ 373190 w 832199"/>
                  <a:gd name="connsiteY1" fmla="*/ 514922 h 514921"/>
                  <a:gd name="connsiteX2" fmla="*/ 0 w 832199"/>
                  <a:gd name="connsiteY2" fmla="*/ 88487 h 514921"/>
                  <a:gd name="connsiteX3" fmla="*/ 490157 w 832199"/>
                  <a:gd name="connsiteY3" fmla="*/ 0 h 514921"/>
                  <a:gd name="connsiteX4" fmla="*/ 832199 w 832199"/>
                  <a:gd name="connsiteY4" fmla="*/ 345662 h 5149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199" h="514921">
                    <a:moveTo>
                      <a:pt x="832199" y="345662"/>
                    </a:moveTo>
                    <a:lnTo>
                      <a:pt x="373190" y="514922"/>
                    </a:lnTo>
                    <a:cubicBezTo>
                      <a:pt x="176403" y="455581"/>
                      <a:pt x="12383" y="210122"/>
                      <a:pt x="0" y="88487"/>
                    </a:cubicBezTo>
                    <a:lnTo>
                      <a:pt x="490157" y="0"/>
                    </a:lnTo>
                    <a:cubicBezTo>
                      <a:pt x="502539" y="121253"/>
                      <a:pt x="635413" y="286322"/>
                      <a:pt x="832199" y="345662"/>
                    </a:cubicBezTo>
                    <a:close/>
                  </a:path>
                </a:pathLst>
              </a:custGeom>
              <a:solidFill>
                <a:srgbClr val="FFFFFF"/>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1DD46AF3-43F7-4A95-9B8E-4CEC1BE0E40A}"/>
                  </a:ext>
                </a:extLst>
              </p:cNvPr>
              <p:cNvSpPr/>
              <p:nvPr/>
            </p:nvSpPr>
            <p:spPr>
              <a:xfrm>
                <a:off x="8928203" y="2821120"/>
                <a:ext cx="832199" cy="514921"/>
              </a:xfrm>
              <a:custGeom>
                <a:avLst/>
                <a:gdLst>
                  <a:gd name="connsiteX0" fmla="*/ 832199 w 832199"/>
                  <a:gd name="connsiteY0" fmla="*/ 345662 h 514921"/>
                  <a:gd name="connsiteX1" fmla="*/ 373190 w 832199"/>
                  <a:gd name="connsiteY1" fmla="*/ 514922 h 514921"/>
                  <a:gd name="connsiteX2" fmla="*/ 0 w 832199"/>
                  <a:gd name="connsiteY2" fmla="*/ 88487 h 514921"/>
                  <a:gd name="connsiteX3" fmla="*/ 490157 w 832199"/>
                  <a:gd name="connsiteY3" fmla="*/ 0 h 514921"/>
                  <a:gd name="connsiteX4" fmla="*/ 832199 w 832199"/>
                  <a:gd name="connsiteY4" fmla="*/ 345662 h 5149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2199" h="514921">
                    <a:moveTo>
                      <a:pt x="832199" y="345662"/>
                    </a:moveTo>
                    <a:lnTo>
                      <a:pt x="373190" y="514922"/>
                    </a:lnTo>
                    <a:cubicBezTo>
                      <a:pt x="176403" y="455581"/>
                      <a:pt x="12383" y="210122"/>
                      <a:pt x="0" y="88487"/>
                    </a:cubicBezTo>
                    <a:lnTo>
                      <a:pt x="490157" y="0"/>
                    </a:lnTo>
                    <a:cubicBezTo>
                      <a:pt x="502539" y="121253"/>
                      <a:pt x="635413" y="286322"/>
                      <a:pt x="832199" y="345662"/>
                    </a:cubicBezTo>
                    <a:close/>
                  </a:path>
                </a:pathLst>
              </a:custGeom>
              <a:solidFill>
                <a:srgbClr val="017A87">
                  <a:alpha val="5000"/>
                </a:srgb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8CECBAFD-17AD-4D22-8A68-37A4A194B5EB}"/>
                  </a:ext>
                </a:extLst>
              </p:cNvPr>
              <p:cNvSpPr/>
              <p:nvPr/>
            </p:nvSpPr>
            <p:spPr>
              <a:xfrm>
                <a:off x="8928203" y="2821120"/>
                <a:ext cx="530161" cy="214598"/>
              </a:xfrm>
              <a:custGeom>
                <a:avLst/>
                <a:gdLst>
                  <a:gd name="connsiteX0" fmla="*/ 490157 w 530161"/>
                  <a:gd name="connsiteY0" fmla="*/ 0 h 214598"/>
                  <a:gd name="connsiteX1" fmla="*/ 245078 w 530161"/>
                  <a:gd name="connsiteY1" fmla="*/ 44196 h 214598"/>
                  <a:gd name="connsiteX2" fmla="*/ 0 w 530161"/>
                  <a:gd name="connsiteY2" fmla="*/ 88487 h 214598"/>
                  <a:gd name="connsiteX3" fmla="*/ 0 w 530161"/>
                  <a:gd name="connsiteY3" fmla="*/ 88487 h 214598"/>
                  <a:gd name="connsiteX4" fmla="*/ 44387 w 530161"/>
                  <a:gd name="connsiteY4" fmla="*/ 214598 h 214598"/>
                  <a:gd name="connsiteX5" fmla="*/ 530162 w 530161"/>
                  <a:gd name="connsiteY5" fmla="*/ 112681 h 214598"/>
                  <a:gd name="connsiteX6" fmla="*/ 490157 w 530161"/>
                  <a:gd name="connsiteY6" fmla="*/ 0 h 214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0161" h="214598">
                    <a:moveTo>
                      <a:pt x="490157" y="0"/>
                    </a:moveTo>
                    <a:lnTo>
                      <a:pt x="245078" y="44196"/>
                    </a:lnTo>
                    <a:lnTo>
                      <a:pt x="0" y="88487"/>
                    </a:lnTo>
                    <a:lnTo>
                      <a:pt x="0" y="88487"/>
                    </a:lnTo>
                    <a:cubicBezTo>
                      <a:pt x="3524" y="122873"/>
                      <a:pt x="19050" y="167259"/>
                      <a:pt x="44387" y="214598"/>
                    </a:cubicBezTo>
                    <a:lnTo>
                      <a:pt x="530162" y="112681"/>
                    </a:lnTo>
                    <a:cubicBezTo>
                      <a:pt x="509092" y="78334"/>
                      <a:pt x="495462" y="39946"/>
                      <a:pt x="490157" y="0"/>
                    </a:cubicBezTo>
                    <a:close/>
                  </a:path>
                </a:pathLst>
              </a:custGeom>
              <a:solidFill>
                <a:srgbClr val="017A87">
                  <a:alpha val="40000"/>
                </a:srgb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BCB6E7E-F923-4782-927E-687D05A436F9}"/>
                  </a:ext>
                </a:extLst>
              </p:cNvPr>
              <p:cNvSpPr/>
              <p:nvPr/>
            </p:nvSpPr>
            <p:spPr>
              <a:xfrm>
                <a:off x="9218258" y="3022082"/>
                <a:ext cx="264789" cy="188186"/>
              </a:xfrm>
              <a:custGeom>
                <a:avLst/>
                <a:gdLst>
                  <a:gd name="connsiteX0" fmla="*/ 91803 w 264789"/>
                  <a:gd name="connsiteY0" fmla="*/ 161655 h 188186"/>
                  <a:gd name="connsiteX1" fmla="*/ 148286 w 264789"/>
                  <a:gd name="connsiteY1" fmla="*/ 140604 h 188186"/>
                  <a:gd name="connsiteX2" fmla="*/ 169241 w 264789"/>
                  <a:gd name="connsiteY2" fmla="*/ 152606 h 188186"/>
                  <a:gd name="connsiteX3" fmla="*/ 187148 w 264789"/>
                  <a:gd name="connsiteY3" fmla="*/ 153177 h 188186"/>
                  <a:gd name="connsiteX4" fmla="*/ 200197 w 264789"/>
                  <a:gd name="connsiteY4" fmla="*/ 137753 h 188186"/>
                  <a:gd name="connsiteX5" fmla="*/ 200007 w 264789"/>
                  <a:gd name="connsiteY5" fmla="*/ 136318 h 188186"/>
                  <a:gd name="connsiteX6" fmla="*/ 176576 w 264789"/>
                  <a:gd name="connsiteY6" fmla="*/ 98218 h 188186"/>
                  <a:gd name="connsiteX7" fmla="*/ 165241 w 264789"/>
                  <a:gd name="connsiteY7" fmla="*/ 116697 h 188186"/>
                  <a:gd name="connsiteX8" fmla="*/ 141619 w 264789"/>
                  <a:gd name="connsiteY8" fmla="*/ 126793 h 188186"/>
                  <a:gd name="connsiteX9" fmla="*/ 76087 w 264789"/>
                  <a:gd name="connsiteY9" fmla="*/ 122793 h 188186"/>
                  <a:gd name="connsiteX10" fmla="*/ 17984 w 264789"/>
                  <a:gd name="connsiteY10" fmla="*/ 86502 h 188186"/>
                  <a:gd name="connsiteX11" fmla="*/ 458 w 264789"/>
                  <a:gd name="connsiteY11" fmla="*/ 52784 h 188186"/>
                  <a:gd name="connsiteX12" fmla="*/ 9983 w 264789"/>
                  <a:gd name="connsiteY12" fmla="*/ 24209 h 188186"/>
                  <a:gd name="connsiteX13" fmla="*/ 49893 w 264789"/>
                  <a:gd name="connsiteY13" fmla="*/ 5730 h 188186"/>
                  <a:gd name="connsiteX14" fmla="*/ 170194 w 264789"/>
                  <a:gd name="connsiteY14" fmla="*/ 22018 h 188186"/>
                  <a:gd name="connsiteX15" fmla="*/ 228201 w 264789"/>
                  <a:gd name="connsiteY15" fmla="*/ 69643 h 188186"/>
                  <a:gd name="connsiteX16" fmla="*/ 264015 w 264789"/>
                  <a:gd name="connsiteY16" fmla="*/ 143843 h 188186"/>
                  <a:gd name="connsiteX17" fmla="*/ 212771 w 264789"/>
                  <a:gd name="connsiteY17" fmla="*/ 182610 h 188186"/>
                  <a:gd name="connsiteX18" fmla="*/ 166384 w 264789"/>
                  <a:gd name="connsiteY18" fmla="*/ 188134 h 188186"/>
                  <a:gd name="connsiteX19" fmla="*/ 128284 w 264789"/>
                  <a:gd name="connsiteY19" fmla="*/ 180609 h 188186"/>
                  <a:gd name="connsiteX20" fmla="*/ 91803 w 264789"/>
                  <a:gd name="connsiteY20" fmla="*/ 161655 h 188186"/>
                  <a:gd name="connsiteX21" fmla="*/ 137332 w 264789"/>
                  <a:gd name="connsiteY21" fmla="*/ 56880 h 188186"/>
                  <a:gd name="connsiteX22" fmla="*/ 108757 w 264789"/>
                  <a:gd name="connsiteY22" fmla="*/ 37830 h 188186"/>
                  <a:gd name="connsiteX23" fmla="*/ 79325 w 264789"/>
                  <a:gd name="connsiteY23" fmla="*/ 35353 h 188186"/>
                  <a:gd name="connsiteX24" fmla="*/ 65228 w 264789"/>
                  <a:gd name="connsiteY24" fmla="*/ 47450 h 188186"/>
                  <a:gd name="connsiteX25" fmla="*/ 76372 w 264789"/>
                  <a:gd name="connsiteY25" fmla="*/ 70881 h 188186"/>
                  <a:gd name="connsiteX26" fmla="*/ 104947 w 264789"/>
                  <a:gd name="connsiteY26" fmla="*/ 90789 h 188186"/>
                  <a:gd name="connsiteX27" fmla="*/ 132951 w 264789"/>
                  <a:gd name="connsiteY27" fmla="*/ 93170 h 188186"/>
                  <a:gd name="connsiteX28" fmla="*/ 148096 w 264789"/>
                  <a:gd name="connsiteY28" fmla="*/ 80502 h 188186"/>
                  <a:gd name="connsiteX29" fmla="*/ 137332 w 264789"/>
                  <a:gd name="connsiteY29" fmla="*/ 57261 h 18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64789" h="188186">
                    <a:moveTo>
                      <a:pt x="91803" y="161655"/>
                    </a:moveTo>
                    <a:lnTo>
                      <a:pt x="148286" y="140604"/>
                    </a:lnTo>
                    <a:cubicBezTo>
                      <a:pt x="154401" y="145962"/>
                      <a:pt x="161526" y="150043"/>
                      <a:pt x="169241" y="152606"/>
                    </a:cubicBezTo>
                    <a:cubicBezTo>
                      <a:pt x="175052" y="154403"/>
                      <a:pt x="181233" y="154600"/>
                      <a:pt x="187148" y="153177"/>
                    </a:cubicBezTo>
                    <a:cubicBezTo>
                      <a:pt x="195016" y="152522"/>
                      <a:pt x="200855" y="145616"/>
                      <a:pt x="200197" y="137753"/>
                    </a:cubicBezTo>
                    <a:cubicBezTo>
                      <a:pt x="200159" y="137272"/>
                      <a:pt x="200093" y="136792"/>
                      <a:pt x="200007" y="136318"/>
                    </a:cubicBezTo>
                    <a:cubicBezTo>
                      <a:pt x="198931" y="129968"/>
                      <a:pt x="191120" y="117268"/>
                      <a:pt x="176576" y="98218"/>
                    </a:cubicBezTo>
                    <a:cubicBezTo>
                      <a:pt x="174737" y="105377"/>
                      <a:pt x="170794" y="111816"/>
                      <a:pt x="165241" y="116697"/>
                    </a:cubicBezTo>
                    <a:cubicBezTo>
                      <a:pt x="158259" y="121850"/>
                      <a:pt x="150172" y="125306"/>
                      <a:pt x="141619" y="126793"/>
                    </a:cubicBezTo>
                    <a:cubicBezTo>
                      <a:pt x="119826" y="131561"/>
                      <a:pt x="97137" y="130176"/>
                      <a:pt x="76087" y="122793"/>
                    </a:cubicBezTo>
                    <a:cubicBezTo>
                      <a:pt x="53798" y="116159"/>
                      <a:pt x="33720" y="103620"/>
                      <a:pt x="17984" y="86502"/>
                    </a:cubicBezTo>
                    <a:cubicBezTo>
                      <a:pt x="8831" y="77321"/>
                      <a:pt x="2716" y="65552"/>
                      <a:pt x="458" y="52784"/>
                    </a:cubicBezTo>
                    <a:cubicBezTo>
                      <a:pt x="-1342" y="42265"/>
                      <a:pt x="2230" y="31542"/>
                      <a:pt x="9983" y="24209"/>
                    </a:cubicBezTo>
                    <a:cubicBezTo>
                      <a:pt x="21451" y="14684"/>
                      <a:pt x="35205" y="8315"/>
                      <a:pt x="49893" y="5730"/>
                    </a:cubicBezTo>
                    <a:cubicBezTo>
                      <a:pt x="90517" y="-5736"/>
                      <a:pt x="134075" y="162"/>
                      <a:pt x="170194" y="22018"/>
                    </a:cubicBezTo>
                    <a:cubicBezTo>
                      <a:pt x="192044" y="34556"/>
                      <a:pt x="211646" y="50651"/>
                      <a:pt x="228201" y="69643"/>
                    </a:cubicBezTo>
                    <a:cubicBezTo>
                      <a:pt x="256138" y="100504"/>
                      <a:pt x="268082" y="125238"/>
                      <a:pt x="264015" y="143843"/>
                    </a:cubicBezTo>
                    <a:cubicBezTo>
                      <a:pt x="259948" y="162448"/>
                      <a:pt x="242870" y="175371"/>
                      <a:pt x="212771" y="182610"/>
                    </a:cubicBezTo>
                    <a:cubicBezTo>
                      <a:pt x="197654" y="186672"/>
                      <a:pt x="182033" y="188532"/>
                      <a:pt x="166384" y="188134"/>
                    </a:cubicBezTo>
                    <a:cubicBezTo>
                      <a:pt x="153382" y="187536"/>
                      <a:pt x="140542" y="184999"/>
                      <a:pt x="128284" y="180609"/>
                    </a:cubicBezTo>
                    <a:cubicBezTo>
                      <a:pt x="115368" y="175867"/>
                      <a:pt x="103109" y="169497"/>
                      <a:pt x="91803" y="161655"/>
                    </a:cubicBezTo>
                    <a:close/>
                    <a:moveTo>
                      <a:pt x="137332" y="56880"/>
                    </a:moveTo>
                    <a:cubicBezTo>
                      <a:pt x="129570" y="48221"/>
                      <a:pt x="119740" y="41668"/>
                      <a:pt x="108757" y="37830"/>
                    </a:cubicBezTo>
                    <a:cubicBezTo>
                      <a:pt x="99404" y="34117"/>
                      <a:pt x="89165" y="33255"/>
                      <a:pt x="79325" y="35353"/>
                    </a:cubicBezTo>
                    <a:cubicBezTo>
                      <a:pt x="71134" y="37353"/>
                      <a:pt x="66467" y="41354"/>
                      <a:pt x="65228" y="47450"/>
                    </a:cubicBezTo>
                    <a:cubicBezTo>
                      <a:pt x="63990" y="53546"/>
                      <a:pt x="67800" y="61356"/>
                      <a:pt x="76372" y="70881"/>
                    </a:cubicBezTo>
                    <a:cubicBezTo>
                      <a:pt x="84107" y="79773"/>
                      <a:pt x="93927" y="86612"/>
                      <a:pt x="104947" y="90789"/>
                    </a:cubicBezTo>
                    <a:cubicBezTo>
                      <a:pt x="113844" y="94341"/>
                      <a:pt x="123588" y="95170"/>
                      <a:pt x="132951" y="93170"/>
                    </a:cubicBezTo>
                    <a:cubicBezTo>
                      <a:pt x="141714" y="91074"/>
                      <a:pt x="146762" y="86788"/>
                      <a:pt x="148096" y="80502"/>
                    </a:cubicBezTo>
                    <a:cubicBezTo>
                      <a:pt x="149429" y="74215"/>
                      <a:pt x="145619" y="66405"/>
                      <a:pt x="137332" y="57261"/>
                    </a:cubicBezTo>
                    <a:close/>
                  </a:path>
                </a:pathLst>
              </a:custGeom>
              <a:solidFill>
                <a:srgbClr val="263238"/>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99265456-752E-499C-86E0-DA5B8180DCC0}"/>
                  </a:ext>
                </a:extLst>
              </p:cNvPr>
              <p:cNvSpPr/>
              <p:nvPr/>
            </p:nvSpPr>
            <p:spPr>
              <a:xfrm>
                <a:off x="8809644" y="2696981"/>
                <a:ext cx="260650" cy="248726"/>
              </a:xfrm>
              <a:custGeom>
                <a:avLst/>
                <a:gdLst>
                  <a:gd name="connsiteX0" fmla="*/ 162946 w 260650"/>
                  <a:gd name="connsiteY0" fmla="*/ 248726 h 248726"/>
                  <a:gd name="connsiteX1" fmla="*/ 160375 w 260650"/>
                  <a:gd name="connsiteY1" fmla="*/ 239201 h 248726"/>
                  <a:gd name="connsiteX2" fmla="*/ 249386 w 260650"/>
                  <a:gd name="connsiteY2" fmla="*/ 122772 h 248726"/>
                  <a:gd name="connsiteX3" fmla="*/ 246100 w 260650"/>
                  <a:gd name="connsiteY3" fmla="*/ 107280 h 248726"/>
                  <a:gd name="connsiteX4" fmla="*/ 99796 w 260650"/>
                  <a:gd name="connsiteY4" fmla="*/ 10601 h 248726"/>
                  <a:gd name="connsiteX5" fmla="*/ 10823 w 260650"/>
                  <a:gd name="connsiteY5" fmla="*/ 127233 h 248726"/>
                  <a:gd name="connsiteX6" fmla="*/ 14071 w 260650"/>
                  <a:gd name="connsiteY6" fmla="*/ 142523 h 248726"/>
                  <a:gd name="connsiteX7" fmla="*/ 4546 w 260650"/>
                  <a:gd name="connsiteY7" fmla="*/ 144047 h 248726"/>
                  <a:gd name="connsiteX8" fmla="*/ 80793 w 260650"/>
                  <a:gd name="connsiteY8" fmla="*/ 4733 h 248726"/>
                  <a:gd name="connsiteX9" fmla="*/ 97700 w 260650"/>
                  <a:gd name="connsiteY9" fmla="*/ 1172 h 248726"/>
                  <a:gd name="connsiteX10" fmla="*/ 256101 w 260650"/>
                  <a:gd name="connsiteY10" fmla="*/ 105947 h 248726"/>
                  <a:gd name="connsiteX11" fmla="*/ 179939 w 260650"/>
                  <a:gd name="connsiteY11" fmla="*/ 245154 h 248726"/>
                  <a:gd name="connsiteX12" fmla="*/ 162946 w 260650"/>
                  <a:gd name="connsiteY12" fmla="*/ 248726 h 248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0650" h="248726">
                    <a:moveTo>
                      <a:pt x="162946" y="248726"/>
                    </a:moveTo>
                    <a:lnTo>
                      <a:pt x="160375" y="239201"/>
                    </a:lnTo>
                    <a:cubicBezTo>
                      <a:pt x="217106" y="231631"/>
                      <a:pt x="256958" y="179503"/>
                      <a:pt x="249386" y="122772"/>
                    </a:cubicBezTo>
                    <a:cubicBezTo>
                      <a:pt x="248690" y="117532"/>
                      <a:pt x="247586" y="112352"/>
                      <a:pt x="246100" y="107280"/>
                    </a:cubicBezTo>
                    <a:cubicBezTo>
                      <a:pt x="228002" y="43268"/>
                      <a:pt x="165775" y="2148"/>
                      <a:pt x="99796" y="10601"/>
                    </a:cubicBezTo>
                    <a:cubicBezTo>
                      <a:pt x="43017" y="18240"/>
                      <a:pt x="3184" y="70457"/>
                      <a:pt x="10823" y="127233"/>
                    </a:cubicBezTo>
                    <a:cubicBezTo>
                      <a:pt x="11518" y="132404"/>
                      <a:pt x="12604" y="137515"/>
                      <a:pt x="14071" y="142523"/>
                    </a:cubicBezTo>
                    <a:lnTo>
                      <a:pt x="4546" y="144047"/>
                    </a:lnTo>
                    <a:cubicBezTo>
                      <a:pt x="-12866" y="84520"/>
                      <a:pt x="21272" y="22148"/>
                      <a:pt x="80793" y="4733"/>
                    </a:cubicBezTo>
                    <a:cubicBezTo>
                      <a:pt x="86327" y="3114"/>
                      <a:pt x="91985" y="1923"/>
                      <a:pt x="97700" y="1172"/>
                    </a:cubicBezTo>
                    <a:cubicBezTo>
                      <a:pt x="169157" y="-7910"/>
                      <a:pt x="236498" y="36638"/>
                      <a:pt x="256101" y="105947"/>
                    </a:cubicBezTo>
                    <a:cubicBezTo>
                      <a:pt x="273513" y="165420"/>
                      <a:pt x="239413" y="227745"/>
                      <a:pt x="179939" y="245154"/>
                    </a:cubicBezTo>
                    <a:cubicBezTo>
                      <a:pt x="174376" y="246781"/>
                      <a:pt x="168690" y="247976"/>
                      <a:pt x="162946" y="248726"/>
                    </a:cubicBezTo>
                    <a:close/>
                  </a:path>
                </a:pathLst>
              </a:custGeom>
              <a:solidFill>
                <a:srgbClr val="263238"/>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F89DE9F1-B934-48D6-BBE0-B14374BC6E0A}"/>
                  </a:ext>
                </a:extLst>
              </p:cNvPr>
              <p:cNvSpPr/>
              <p:nvPr/>
            </p:nvSpPr>
            <p:spPr>
              <a:xfrm>
                <a:off x="9001929" y="2667903"/>
                <a:ext cx="260629" cy="248753"/>
              </a:xfrm>
              <a:custGeom>
                <a:avLst/>
                <a:gdLst>
                  <a:gd name="connsiteX0" fmla="*/ 162495 w 260629"/>
                  <a:gd name="connsiteY0" fmla="*/ 248753 h 248753"/>
                  <a:gd name="connsiteX1" fmla="*/ 160018 w 260629"/>
                  <a:gd name="connsiteY1" fmla="*/ 239228 h 248753"/>
                  <a:gd name="connsiteX2" fmla="*/ 248991 w 260629"/>
                  <a:gd name="connsiteY2" fmla="*/ 122597 h 248753"/>
                  <a:gd name="connsiteX3" fmla="*/ 245743 w 260629"/>
                  <a:gd name="connsiteY3" fmla="*/ 107307 h 248753"/>
                  <a:gd name="connsiteX4" fmla="*/ 99820 w 260629"/>
                  <a:gd name="connsiteY4" fmla="*/ 10724 h 248753"/>
                  <a:gd name="connsiteX5" fmla="*/ 10809 w 260629"/>
                  <a:gd name="connsiteY5" fmla="*/ 127153 h 248753"/>
                  <a:gd name="connsiteX6" fmla="*/ 14095 w 260629"/>
                  <a:gd name="connsiteY6" fmla="*/ 142645 h 248753"/>
                  <a:gd name="connsiteX7" fmla="*/ 4570 w 260629"/>
                  <a:gd name="connsiteY7" fmla="*/ 144074 h 248753"/>
                  <a:gd name="connsiteX8" fmla="*/ 80637 w 260629"/>
                  <a:gd name="connsiteY8" fmla="*/ 4811 h 248753"/>
                  <a:gd name="connsiteX9" fmla="*/ 97820 w 260629"/>
                  <a:gd name="connsiteY9" fmla="*/ 1199 h 248753"/>
                  <a:gd name="connsiteX10" fmla="*/ 256125 w 260629"/>
                  <a:gd name="connsiteY10" fmla="*/ 105974 h 248753"/>
                  <a:gd name="connsiteX11" fmla="*/ 179678 w 260629"/>
                  <a:gd name="connsiteY11" fmla="*/ 245181 h 248753"/>
                  <a:gd name="connsiteX12" fmla="*/ 162495 w 260629"/>
                  <a:gd name="connsiteY12" fmla="*/ 248753 h 2487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0629" h="248753">
                    <a:moveTo>
                      <a:pt x="162495" y="248753"/>
                    </a:moveTo>
                    <a:lnTo>
                      <a:pt x="160018" y="239228"/>
                    </a:lnTo>
                    <a:cubicBezTo>
                      <a:pt x="216797" y="231590"/>
                      <a:pt x="256630" y="179372"/>
                      <a:pt x="248991" y="122597"/>
                    </a:cubicBezTo>
                    <a:cubicBezTo>
                      <a:pt x="248296" y="117426"/>
                      <a:pt x="247210" y="112314"/>
                      <a:pt x="245743" y="107307"/>
                    </a:cubicBezTo>
                    <a:cubicBezTo>
                      <a:pt x="227598" y="43519"/>
                      <a:pt x="165628" y="2505"/>
                      <a:pt x="99820" y="10724"/>
                    </a:cubicBezTo>
                    <a:cubicBezTo>
                      <a:pt x="43089" y="18294"/>
                      <a:pt x="3237" y="70422"/>
                      <a:pt x="10809" y="127153"/>
                    </a:cubicBezTo>
                    <a:cubicBezTo>
                      <a:pt x="11504" y="132393"/>
                      <a:pt x="12609" y="137573"/>
                      <a:pt x="14095" y="142645"/>
                    </a:cubicBezTo>
                    <a:lnTo>
                      <a:pt x="4570" y="144074"/>
                    </a:lnTo>
                    <a:cubicBezTo>
                      <a:pt x="-12880" y="84613"/>
                      <a:pt x="21172" y="22263"/>
                      <a:pt x="80637" y="4811"/>
                    </a:cubicBezTo>
                    <a:cubicBezTo>
                      <a:pt x="86256" y="3160"/>
                      <a:pt x="92010" y="1952"/>
                      <a:pt x="97820" y="1199"/>
                    </a:cubicBezTo>
                    <a:cubicBezTo>
                      <a:pt x="169276" y="-8001"/>
                      <a:pt x="236666" y="36602"/>
                      <a:pt x="256125" y="105974"/>
                    </a:cubicBezTo>
                    <a:cubicBezTo>
                      <a:pt x="273461" y="165524"/>
                      <a:pt x="239228" y="227850"/>
                      <a:pt x="179678" y="245181"/>
                    </a:cubicBezTo>
                    <a:cubicBezTo>
                      <a:pt x="174058" y="246818"/>
                      <a:pt x="168305" y="248012"/>
                      <a:pt x="162495" y="248753"/>
                    </a:cubicBezTo>
                    <a:close/>
                  </a:path>
                </a:pathLst>
              </a:custGeom>
              <a:solidFill>
                <a:srgbClr val="263238"/>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ADB1C82F-B8A3-4A1A-BD02-E68DC790D8FB}"/>
                  </a:ext>
                </a:extLst>
              </p:cNvPr>
              <p:cNvSpPr/>
              <p:nvPr/>
            </p:nvSpPr>
            <p:spPr>
              <a:xfrm>
                <a:off x="9193377" y="2638764"/>
                <a:ext cx="260678" cy="248745"/>
              </a:xfrm>
              <a:custGeom>
                <a:avLst/>
                <a:gdLst>
                  <a:gd name="connsiteX0" fmla="*/ 162975 w 260678"/>
                  <a:gd name="connsiteY0" fmla="*/ 248746 h 248745"/>
                  <a:gd name="connsiteX1" fmla="*/ 160499 w 260678"/>
                  <a:gd name="connsiteY1" fmla="*/ 239221 h 248745"/>
                  <a:gd name="connsiteX2" fmla="*/ 249510 w 260678"/>
                  <a:gd name="connsiteY2" fmla="*/ 122791 h 248745"/>
                  <a:gd name="connsiteX3" fmla="*/ 246224 w 260678"/>
                  <a:gd name="connsiteY3" fmla="*/ 107299 h 248745"/>
                  <a:gd name="connsiteX4" fmla="*/ 99824 w 260678"/>
                  <a:gd name="connsiteY4" fmla="*/ 10716 h 248745"/>
                  <a:gd name="connsiteX5" fmla="*/ 10851 w 260678"/>
                  <a:gd name="connsiteY5" fmla="*/ 127348 h 248745"/>
                  <a:gd name="connsiteX6" fmla="*/ 14099 w 260678"/>
                  <a:gd name="connsiteY6" fmla="*/ 142637 h 248745"/>
                  <a:gd name="connsiteX7" fmla="*/ 4574 w 260678"/>
                  <a:gd name="connsiteY7" fmla="*/ 144066 h 248745"/>
                  <a:gd name="connsiteX8" fmla="*/ 80622 w 260678"/>
                  <a:gd name="connsiteY8" fmla="*/ 4794 h 248745"/>
                  <a:gd name="connsiteX9" fmla="*/ 97729 w 260678"/>
                  <a:gd name="connsiteY9" fmla="*/ 1191 h 248745"/>
                  <a:gd name="connsiteX10" fmla="*/ 256130 w 260678"/>
                  <a:gd name="connsiteY10" fmla="*/ 105966 h 248745"/>
                  <a:gd name="connsiteX11" fmla="*/ 179968 w 260678"/>
                  <a:gd name="connsiteY11" fmla="*/ 245173 h 248745"/>
                  <a:gd name="connsiteX12" fmla="*/ 162975 w 260678"/>
                  <a:gd name="connsiteY12" fmla="*/ 248746 h 248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0678" h="248745">
                    <a:moveTo>
                      <a:pt x="162975" y="248746"/>
                    </a:moveTo>
                    <a:lnTo>
                      <a:pt x="160499" y="239221"/>
                    </a:lnTo>
                    <a:cubicBezTo>
                      <a:pt x="217229" y="231650"/>
                      <a:pt x="257082" y="179523"/>
                      <a:pt x="249510" y="122791"/>
                    </a:cubicBezTo>
                    <a:cubicBezTo>
                      <a:pt x="248814" y="117551"/>
                      <a:pt x="247709" y="112372"/>
                      <a:pt x="246224" y="107299"/>
                    </a:cubicBezTo>
                    <a:cubicBezTo>
                      <a:pt x="228116" y="43261"/>
                      <a:pt x="165823" y="2161"/>
                      <a:pt x="99824" y="10716"/>
                    </a:cubicBezTo>
                    <a:cubicBezTo>
                      <a:pt x="43046" y="18355"/>
                      <a:pt x="3212" y="70572"/>
                      <a:pt x="10851" y="127348"/>
                    </a:cubicBezTo>
                    <a:cubicBezTo>
                      <a:pt x="11547" y="132519"/>
                      <a:pt x="12632" y="137630"/>
                      <a:pt x="14099" y="142637"/>
                    </a:cubicBezTo>
                    <a:lnTo>
                      <a:pt x="4574" y="144066"/>
                    </a:lnTo>
                    <a:cubicBezTo>
                      <a:pt x="-12885" y="84607"/>
                      <a:pt x="21167" y="22254"/>
                      <a:pt x="80622" y="4794"/>
                    </a:cubicBezTo>
                    <a:cubicBezTo>
                      <a:pt x="86223" y="3150"/>
                      <a:pt x="91938" y="1945"/>
                      <a:pt x="97729" y="1191"/>
                    </a:cubicBezTo>
                    <a:cubicBezTo>
                      <a:pt x="169204" y="-7975"/>
                      <a:pt x="236603" y="36606"/>
                      <a:pt x="256130" y="105966"/>
                    </a:cubicBezTo>
                    <a:cubicBezTo>
                      <a:pt x="273541" y="165439"/>
                      <a:pt x="239442" y="227764"/>
                      <a:pt x="179968" y="245173"/>
                    </a:cubicBezTo>
                    <a:cubicBezTo>
                      <a:pt x="174405" y="246801"/>
                      <a:pt x="168719" y="247995"/>
                      <a:pt x="162975" y="248746"/>
                    </a:cubicBezTo>
                    <a:close/>
                  </a:path>
                </a:pathLst>
              </a:custGeom>
              <a:solidFill>
                <a:srgbClr val="263238"/>
              </a:solidFill>
              <a:ln w="9525" cap="flat">
                <a:noFill/>
                <a:prstDash val="solid"/>
                <a:miter/>
              </a:ln>
            </p:spPr>
            <p:txBody>
              <a:bodyPr rtlCol="0" anchor="ctr"/>
              <a:lstStyle/>
              <a:p>
                <a:endParaRPr lang="en-US"/>
              </a:p>
            </p:txBody>
          </p:sp>
        </p:grpSp>
      </p:grpSp>
    </p:spTree>
    <p:extLst>
      <p:ext uri="{BB962C8B-B14F-4D97-AF65-F5344CB8AC3E}">
        <p14:creationId xmlns:p14="http://schemas.microsoft.com/office/powerpoint/2010/main" val="26746886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17A87"/>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313FC13-CC43-F71D-44C8-80E1FE95B12E}"/>
              </a:ext>
            </a:extLst>
          </p:cNvPr>
          <p:cNvSpPr/>
          <p:nvPr/>
        </p:nvSpPr>
        <p:spPr>
          <a:xfrm>
            <a:off x="4618299" y="130088"/>
            <a:ext cx="7573701" cy="440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5C7E3E1-3D4C-5861-0A0A-8850109E81D1}"/>
              </a:ext>
            </a:extLst>
          </p:cNvPr>
          <p:cNvSpPr>
            <a:spLocks noGrp="1"/>
          </p:cNvSpPr>
          <p:nvPr>
            <p:ph type="sldNum" sz="quarter" idx="12"/>
          </p:nvPr>
        </p:nvSpPr>
        <p:spPr/>
        <p:txBody>
          <a:bodyPr/>
          <a:lstStyle/>
          <a:p>
            <a:fld id="{CC654CF9-303B-454A-8191-95AAB032BDB2}" type="slidenum">
              <a:rPr lang="en-US" smtClean="0"/>
              <a:pPr/>
              <a:t>18</a:t>
            </a:fld>
            <a:endParaRPr lang="en-US" dirty="0"/>
          </a:p>
        </p:txBody>
      </p:sp>
      <p:grpSp>
        <p:nvGrpSpPr>
          <p:cNvPr id="3" name="Group 2">
            <a:extLst>
              <a:ext uri="{FF2B5EF4-FFF2-40B4-BE49-F238E27FC236}">
                <a16:creationId xmlns:a16="http://schemas.microsoft.com/office/drawing/2014/main" id="{B3CD6C78-0F2D-37F2-55F8-E717A21537C5}"/>
              </a:ext>
            </a:extLst>
          </p:cNvPr>
          <p:cNvGrpSpPr/>
          <p:nvPr/>
        </p:nvGrpSpPr>
        <p:grpSpPr>
          <a:xfrm>
            <a:off x="-659757" y="95126"/>
            <a:ext cx="437309" cy="3187665"/>
            <a:chOff x="-659757" y="95126"/>
            <a:chExt cx="437309" cy="3187665"/>
          </a:xfrm>
        </p:grpSpPr>
        <p:sp>
          <p:nvSpPr>
            <p:cNvPr id="4" name="Rectangle 3">
              <a:extLst>
                <a:ext uri="{FF2B5EF4-FFF2-40B4-BE49-F238E27FC236}">
                  <a16:creationId xmlns:a16="http://schemas.microsoft.com/office/drawing/2014/main" id="{58435607-5E0E-67FC-38E1-27930E57E910}"/>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67CE726-3D26-45C0-6304-F092A4393364}"/>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E7FCD8-7F08-25F6-D0C9-D46514CECB84}"/>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EA92A3-2202-C749-E9AB-C306275778CD}"/>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993C5D-0FE6-BBBF-9CC7-4FE2C2EE43DC}"/>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Shape 8">
            <a:extLst>
              <a:ext uri="{FF2B5EF4-FFF2-40B4-BE49-F238E27FC236}">
                <a16:creationId xmlns:a16="http://schemas.microsoft.com/office/drawing/2014/main" id="{05E55D45-58CC-CB11-F2E9-022C72AB0E82}"/>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4A769A74-EF9D-3258-8368-B6932DC26572}"/>
              </a:ext>
            </a:extLst>
          </p:cNvPr>
          <p:cNvSpPr txBox="1"/>
          <p:nvPr/>
        </p:nvSpPr>
        <p:spPr>
          <a:xfrm>
            <a:off x="358815" y="130088"/>
            <a:ext cx="3910045"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411</a:t>
            </a:r>
          </a:p>
        </p:txBody>
      </p:sp>
      <p:sp>
        <p:nvSpPr>
          <p:cNvPr id="12" name="TextBox 11">
            <a:extLst>
              <a:ext uri="{FF2B5EF4-FFF2-40B4-BE49-F238E27FC236}">
                <a16:creationId xmlns:a16="http://schemas.microsoft.com/office/drawing/2014/main" id="{1F39C01B-1B0C-C732-9C1A-A4A772C2B3D2}"/>
              </a:ext>
            </a:extLst>
          </p:cNvPr>
          <p:cNvSpPr txBox="1"/>
          <p:nvPr/>
        </p:nvSpPr>
        <p:spPr>
          <a:xfrm>
            <a:off x="8542117" y="141663"/>
            <a:ext cx="3220497" cy="369332"/>
          </a:xfrm>
          <a:prstGeom prst="rect">
            <a:avLst/>
          </a:prstGeom>
          <a:noFill/>
        </p:spPr>
        <p:txBody>
          <a:bodyPr wrap="none" rtlCol="0">
            <a:spAutoFit/>
          </a:bodyPr>
          <a:lstStyle/>
          <a:p>
            <a:r>
              <a:rPr lang="en-US" i="1" dirty="0" err="1">
                <a:solidFill>
                  <a:srgbClr val="142850"/>
                </a:solidFill>
              </a:rPr>
              <a:t>lihat</a:t>
            </a:r>
            <a:r>
              <a:rPr lang="en-US" i="1" dirty="0">
                <a:solidFill>
                  <a:srgbClr val="142850"/>
                </a:solidFill>
              </a:rPr>
              <a:t> </a:t>
            </a:r>
            <a:r>
              <a:rPr lang="en-US" i="1" dirty="0" err="1">
                <a:solidFill>
                  <a:srgbClr val="142850"/>
                </a:solidFill>
              </a:rPr>
              <a:t>buku</a:t>
            </a:r>
            <a:r>
              <a:rPr lang="en-US" i="1" dirty="0">
                <a:solidFill>
                  <a:srgbClr val="142850"/>
                </a:solidFill>
              </a:rPr>
              <a:t> </a:t>
            </a:r>
            <a:r>
              <a:rPr lang="en-US" i="1" dirty="0" err="1">
                <a:solidFill>
                  <a:srgbClr val="142850"/>
                </a:solidFill>
              </a:rPr>
              <a:t>pedoman</a:t>
            </a:r>
            <a:r>
              <a:rPr lang="en-US" i="1" dirty="0">
                <a:solidFill>
                  <a:srgbClr val="142850"/>
                </a:solidFill>
              </a:rPr>
              <a:t> </a:t>
            </a:r>
            <a:r>
              <a:rPr lang="en-US" i="1" dirty="0" err="1">
                <a:solidFill>
                  <a:srgbClr val="142850"/>
                </a:solidFill>
              </a:rPr>
              <a:t>halaman</a:t>
            </a:r>
            <a:r>
              <a:rPr lang="en-US" i="1" dirty="0">
                <a:solidFill>
                  <a:srgbClr val="142850"/>
                </a:solidFill>
              </a:rPr>
              <a:t> 84</a:t>
            </a:r>
          </a:p>
        </p:txBody>
      </p:sp>
      <p:sp>
        <p:nvSpPr>
          <p:cNvPr id="35" name="Rectangle 34">
            <a:extLst>
              <a:ext uri="{FF2B5EF4-FFF2-40B4-BE49-F238E27FC236}">
                <a16:creationId xmlns:a16="http://schemas.microsoft.com/office/drawing/2014/main" id="{492DEC81-D4ED-492E-8C87-09725D19E227}"/>
              </a:ext>
            </a:extLst>
          </p:cNvPr>
          <p:cNvSpPr/>
          <p:nvPr/>
        </p:nvSpPr>
        <p:spPr>
          <a:xfrm>
            <a:off x="1364857" y="4811491"/>
            <a:ext cx="9557382" cy="1317907"/>
          </a:xfrm>
          <a:prstGeom prst="rect">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1750B447-55BC-404E-AF4D-50A93D12662B}"/>
              </a:ext>
            </a:extLst>
          </p:cNvPr>
          <p:cNvSpPr txBox="1"/>
          <p:nvPr/>
        </p:nvSpPr>
        <p:spPr>
          <a:xfrm>
            <a:off x="1787434" y="5025058"/>
            <a:ext cx="8657331" cy="923330"/>
          </a:xfrm>
          <a:prstGeom prst="rect">
            <a:avLst/>
          </a:prstGeom>
          <a:noFill/>
        </p:spPr>
        <p:txBody>
          <a:bodyPr wrap="square">
            <a:spAutoFit/>
          </a:bodyPr>
          <a:lstStyle/>
          <a:p>
            <a:r>
              <a:rPr lang="fi-FI" dirty="0">
                <a:solidFill>
                  <a:schemeClr val="bg1"/>
                </a:solidFill>
              </a:rPr>
              <a:t>Badu memiliki Akta Kelahiran dan KTP. Kode untuk Akta Kelahiran adalah 1 dan kode KTP yaitu 4. Jumlah dari kode ini adalah 5, sehingga kode yang diisikan pada Rincian kepemilikan kartu identitas adalah 5.</a:t>
            </a:r>
          </a:p>
        </p:txBody>
      </p:sp>
      <p:sp>
        <p:nvSpPr>
          <p:cNvPr id="38" name="Rectangle: Rounded Corners 37">
            <a:extLst>
              <a:ext uri="{FF2B5EF4-FFF2-40B4-BE49-F238E27FC236}">
                <a16:creationId xmlns:a16="http://schemas.microsoft.com/office/drawing/2014/main" id="{F3F4941A-BFDC-40FB-B1E4-036201C301A6}"/>
              </a:ext>
            </a:extLst>
          </p:cNvPr>
          <p:cNvSpPr/>
          <p:nvPr/>
        </p:nvSpPr>
        <p:spPr>
          <a:xfrm>
            <a:off x="1274705" y="4622177"/>
            <a:ext cx="1213185" cy="369332"/>
          </a:xfrm>
          <a:prstGeom prst="roundRect">
            <a:avLst>
              <a:gd name="adj" fmla="val 41165"/>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2435AA18-31D4-43E2-8569-773178827424}"/>
              </a:ext>
            </a:extLst>
          </p:cNvPr>
          <p:cNvSpPr txBox="1"/>
          <p:nvPr/>
        </p:nvSpPr>
        <p:spPr>
          <a:xfrm>
            <a:off x="1443292" y="4604210"/>
            <a:ext cx="876009" cy="369332"/>
          </a:xfrm>
          <a:prstGeom prst="rect">
            <a:avLst/>
          </a:prstGeom>
          <a:noFill/>
        </p:spPr>
        <p:txBody>
          <a:bodyPr wrap="none" rtlCol="0">
            <a:spAutoFit/>
          </a:bodyPr>
          <a:lstStyle/>
          <a:p>
            <a:r>
              <a:rPr lang="en-US" b="1" dirty="0" err="1">
                <a:solidFill>
                  <a:schemeClr val="bg1"/>
                </a:solidFill>
              </a:rPr>
              <a:t>Contoh</a:t>
            </a:r>
            <a:endParaRPr lang="en-US" b="1" dirty="0">
              <a:solidFill>
                <a:schemeClr val="bg1"/>
              </a:solidFill>
            </a:endParaRPr>
          </a:p>
        </p:txBody>
      </p:sp>
      <p:sp>
        <p:nvSpPr>
          <p:cNvPr id="26" name="Rectangle: Rounded Corners 25">
            <a:extLst>
              <a:ext uri="{FF2B5EF4-FFF2-40B4-BE49-F238E27FC236}">
                <a16:creationId xmlns:a16="http://schemas.microsoft.com/office/drawing/2014/main" id="{2D02F032-60AB-4E2D-8ED2-13912DA127A2}"/>
              </a:ext>
            </a:extLst>
          </p:cNvPr>
          <p:cNvSpPr/>
          <p:nvPr/>
        </p:nvSpPr>
        <p:spPr>
          <a:xfrm>
            <a:off x="1364857" y="2473519"/>
            <a:ext cx="9557383" cy="1822973"/>
          </a:xfrm>
          <a:prstGeom prst="roundRect">
            <a:avLst>
              <a:gd name="adj" fmla="val 11321"/>
            </a:avLst>
          </a:prstGeom>
          <a:solidFill>
            <a:srgbClr val="CD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a16="http://schemas.microsoft.com/office/drawing/2014/main" id="{B23FC861-483E-413A-854A-668E0D364DBC}"/>
              </a:ext>
            </a:extLst>
          </p:cNvPr>
          <p:cNvSpPr/>
          <p:nvPr/>
        </p:nvSpPr>
        <p:spPr>
          <a:xfrm>
            <a:off x="1364859" y="2376952"/>
            <a:ext cx="9557380" cy="400173"/>
          </a:xfrm>
          <a:prstGeom prst="roundRect">
            <a:avLst>
              <a:gd name="adj" fmla="val 0"/>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64A237F1-E327-4BAC-AED0-EFE1E401D413}"/>
              </a:ext>
            </a:extLst>
          </p:cNvPr>
          <p:cNvGrpSpPr/>
          <p:nvPr/>
        </p:nvGrpSpPr>
        <p:grpSpPr>
          <a:xfrm>
            <a:off x="1507838" y="2490898"/>
            <a:ext cx="848360" cy="223520"/>
            <a:chOff x="4521200" y="4013200"/>
            <a:chExt cx="848360" cy="223520"/>
          </a:xfrm>
          <a:solidFill>
            <a:srgbClr val="EAA824"/>
          </a:solidFill>
        </p:grpSpPr>
        <p:sp>
          <p:nvSpPr>
            <p:cNvPr id="29" name="Oval 28">
              <a:extLst>
                <a:ext uri="{FF2B5EF4-FFF2-40B4-BE49-F238E27FC236}">
                  <a16:creationId xmlns:a16="http://schemas.microsoft.com/office/drawing/2014/main" id="{129E0666-B346-451B-B8B6-13ACFCE0C5CD}"/>
                </a:ext>
              </a:extLst>
            </p:cNvPr>
            <p:cNvSpPr/>
            <p:nvPr/>
          </p:nvSpPr>
          <p:spPr>
            <a:xfrm>
              <a:off x="452120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D55505B3-6149-4661-AAAE-D364AE04F94A}"/>
                </a:ext>
              </a:extLst>
            </p:cNvPr>
            <p:cNvSpPr/>
            <p:nvPr/>
          </p:nvSpPr>
          <p:spPr>
            <a:xfrm>
              <a:off x="483362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822C2E60-271C-4C3A-B4DF-40A10093F636}"/>
                </a:ext>
              </a:extLst>
            </p:cNvPr>
            <p:cNvSpPr/>
            <p:nvPr/>
          </p:nvSpPr>
          <p:spPr>
            <a:xfrm>
              <a:off x="514604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869CD38A-3E00-4D8F-B91E-B0A2E77A6311}"/>
              </a:ext>
            </a:extLst>
          </p:cNvPr>
          <p:cNvSpPr txBox="1"/>
          <p:nvPr/>
        </p:nvSpPr>
        <p:spPr>
          <a:xfrm>
            <a:off x="1656186" y="2876302"/>
            <a:ext cx="8879628" cy="1200329"/>
          </a:xfrm>
          <a:prstGeom prst="rect">
            <a:avLst/>
          </a:prstGeom>
          <a:noFill/>
        </p:spPr>
        <p:txBody>
          <a:bodyPr wrap="square">
            <a:spAutoFit/>
          </a:bodyPr>
          <a:lstStyle/>
          <a:p>
            <a:pPr algn="just"/>
            <a:r>
              <a:rPr lang="sv-SE" dirty="0"/>
              <a:t>Kode 0 untuk tidak memiliki kartu identitas, kode 1 untuk akta kelahiran, kode 2 untuk Kartu Identitas Anak (KIA), dan kode 4 untuk Kartu Tanda Penduduk (KTP). Dalam kasus Anggota Keluarga memiliki lebih dari satu kartu identitas yang terdapat pada Rincian, maka petugas dapat menjumlahkan kode sesuai dengan kartu identitas yang dimiliki oleh Anggota Keluarga.</a:t>
            </a:r>
            <a:endParaRPr lang="en-US" strike="sngStrike" dirty="0"/>
          </a:p>
        </p:txBody>
      </p:sp>
      <p:sp>
        <p:nvSpPr>
          <p:cNvPr id="33" name="TextBox 32">
            <a:extLst>
              <a:ext uri="{FF2B5EF4-FFF2-40B4-BE49-F238E27FC236}">
                <a16:creationId xmlns:a16="http://schemas.microsoft.com/office/drawing/2014/main" id="{358251A4-2A3E-4675-82C0-C0B2E148A3FD}"/>
              </a:ext>
            </a:extLst>
          </p:cNvPr>
          <p:cNvSpPr txBox="1"/>
          <p:nvPr/>
        </p:nvSpPr>
        <p:spPr>
          <a:xfrm>
            <a:off x="2445098" y="2405098"/>
            <a:ext cx="768159" cy="400110"/>
          </a:xfrm>
          <a:prstGeom prst="rect">
            <a:avLst/>
          </a:prstGeom>
          <a:noFill/>
        </p:spPr>
        <p:txBody>
          <a:bodyPr wrap="none" rtlCol="0">
            <a:spAutoFit/>
          </a:bodyPr>
          <a:lstStyle/>
          <a:p>
            <a:r>
              <a:rPr lang="en-US" sz="2000" b="1" dirty="0">
                <a:solidFill>
                  <a:srgbClr val="142850"/>
                </a:solidFill>
              </a:rPr>
              <a:t>P411 </a:t>
            </a:r>
          </a:p>
        </p:txBody>
      </p:sp>
      <p:pic>
        <p:nvPicPr>
          <p:cNvPr id="15" name="Picture 14">
            <a:extLst>
              <a:ext uri="{FF2B5EF4-FFF2-40B4-BE49-F238E27FC236}">
                <a16:creationId xmlns:a16="http://schemas.microsoft.com/office/drawing/2014/main" id="{A6385E86-A3A7-4B01-896A-F44931297420}"/>
              </a:ext>
            </a:extLst>
          </p:cNvPr>
          <p:cNvPicPr>
            <a:picLocks noChangeAspect="1"/>
          </p:cNvPicPr>
          <p:nvPr/>
        </p:nvPicPr>
        <p:blipFill>
          <a:blip r:embed="rId2"/>
          <a:stretch>
            <a:fillRect/>
          </a:stretch>
        </p:blipFill>
        <p:spPr>
          <a:xfrm>
            <a:off x="2167986" y="1172632"/>
            <a:ext cx="7896225" cy="895350"/>
          </a:xfrm>
          <a:prstGeom prst="rect">
            <a:avLst/>
          </a:prstGeom>
          <a:ln w="28575">
            <a:solidFill>
              <a:schemeClr val="tx1"/>
            </a:solidFill>
          </a:ln>
        </p:spPr>
      </p:pic>
    </p:spTree>
    <p:extLst>
      <p:ext uri="{BB962C8B-B14F-4D97-AF65-F5344CB8AC3E}">
        <p14:creationId xmlns:p14="http://schemas.microsoft.com/office/powerpoint/2010/main" val="15735047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Placeholder 26">
            <a:extLst>
              <a:ext uri="{FF2B5EF4-FFF2-40B4-BE49-F238E27FC236}">
                <a16:creationId xmlns:a16="http://schemas.microsoft.com/office/drawing/2014/main" id="{BB042940-C6D6-DD33-E90F-DAB673D8BB06}"/>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5558" r="5558"/>
          <a:stretch/>
        </p:blipFill>
        <p:spPr>
          <a:xfrm>
            <a:off x="3060702" y="3"/>
            <a:ext cx="9131298" cy="6851573"/>
          </a:xfrm>
        </p:spPr>
      </p:pic>
      <p:sp>
        <p:nvSpPr>
          <p:cNvPr id="10" name="TextBox 9">
            <a:extLst>
              <a:ext uri="{FF2B5EF4-FFF2-40B4-BE49-F238E27FC236}">
                <a16:creationId xmlns:a16="http://schemas.microsoft.com/office/drawing/2014/main" id="{D29281E2-6BEC-371C-2862-59A960CBD911}"/>
              </a:ext>
            </a:extLst>
          </p:cNvPr>
          <p:cNvSpPr txBox="1"/>
          <p:nvPr/>
        </p:nvSpPr>
        <p:spPr>
          <a:xfrm>
            <a:off x="716275" y="2063098"/>
            <a:ext cx="6090129" cy="1323439"/>
          </a:xfrm>
          <a:prstGeom prst="rect">
            <a:avLst/>
          </a:prstGeom>
          <a:noFill/>
        </p:spPr>
        <p:txBody>
          <a:bodyPr wrap="none" rtlCol="0">
            <a:spAutoFit/>
          </a:bodyPr>
          <a:lstStyle/>
          <a:p>
            <a:r>
              <a:rPr lang="en-US" sz="8000" b="1" spc="300" dirty="0">
                <a:solidFill>
                  <a:srgbClr val="017A87"/>
                </a:solidFill>
                <a:latin typeface="Franklin Gothic Medium Cond" panose="020B0606030402020204" pitchFamily="34" charset="0"/>
              </a:rPr>
              <a:t>TERIMA KASIH</a:t>
            </a:r>
          </a:p>
        </p:txBody>
      </p:sp>
      <p:sp>
        <p:nvSpPr>
          <p:cNvPr id="12" name="TextBox 11">
            <a:extLst>
              <a:ext uri="{FF2B5EF4-FFF2-40B4-BE49-F238E27FC236}">
                <a16:creationId xmlns:a16="http://schemas.microsoft.com/office/drawing/2014/main" id="{D5933240-7F84-F59E-55C5-3C45901D2B45}"/>
              </a:ext>
            </a:extLst>
          </p:cNvPr>
          <p:cNvSpPr txBox="1"/>
          <p:nvPr/>
        </p:nvSpPr>
        <p:spPr>
          <a:xfrm>
            <a:off x="790709" y="3134589"/>
            <a:ext cx="4812087" cy="461665"/>
          </a:xfrm>
          <a:prstGeom prst="rect">
            <a:avLst/>
          </a:prstGeom>
          <a:noFill/>
        </p:spPr>
        <p:txBody>
          <a:bodyPr wrap="none" rtlCol="0">
            <a:spAutoFit/>
          </a:bodyPr>
          <a:lstStyle/>
          <a:p>
            <a:r>
              <a:rPr lang="en-US" sz="2400" dirty="0"/>
              <a:t>BLOK IV.A KETERANGAN DEMOGRAFI</a:t>
            </a:r>
          </a:p>
        </p:txBody>
      </p:sp>
      <p:sp>
        <p:nvSpPr>
          <p:cNvPr id="14" name="Rectangle 13">
            <a:extLst>
              <a:ext uri="{FF2B5EF4-FFF2-40B4-BE49-F238E27FC236}">
                <a16:creationId xmlns:a16="http://schemas.microsoft.com/office/drawing/2014/main" id="{5A0C4708-A246-5C37-5A21-D922B836772A}"/>
              </a:ext>
            </a:extLst>
          </p:cNvPr>
          <p:cNvSpPr/>
          <p:nvPr/>
        </p:nvSpPr>
        <p:spPr>
          <a:xfrm>
            <a:off x="0" y="0"/>
            <a:ext cx="367390" cy="6858000"/>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4C212FB2-8412-A7BB-78A5-E111A402A931}"/>
              </a:ext>
            </a:extLst>
          </p:cNvPr>
          <p:cNvSpPr txBox="1"/>
          <p:nvPr/>
        </p:nvSpPr>
        <p:spPr>
          <a:xfrm rot="16200000">
            <a:off x="-1656617" y="4452562"/>
            <a:ext cx="3680623" cy="307777"/>
          </a:xfrm>
          <a:prstGeom prst="rect">
            <a:avLst/>
          </a:prstGeom>
          <a:noFill/>
        </p:spPr>
        <p:txBody>
          <a:bodyPr wrap="none" rtlCol="0">
            <a:spAutoFit/>
          </a:bodyPr>
          <a:lstStyle/>
          <a:p>
            <a:r>
              <a:rPr lang="en-US" sz="1400" dirty="0" err="1">
                <a:solidFill>
                  <a:schemeClr val="bg1"/>
                </a:solidFill>
              </a:rPr>
              <a:t>Pendataan</a:t>
            </a:r>
            <a:r>
              <a:rPr lang="en-US" sz="1400" dirty="0">
                <a:solidFill>
                  <a:schemeClr val="bg1"/>
                </a:solidFill>
              </a:rPr>
              <a:t> Awal </a:t>
            </a:r>
            <a:r>
              <a:rPr lang="en-US" sz="1400" dirty="0" err="1">
                <a:solidFill>
                  <a:schemeClr val="bg1"/>
                </a:solidFill>
              </a:rPr>
              <a:t>Registrasi</a:t>
            </a:r>
            <a:r>
              <a:rPr lang="en-US" sz="1400" dirty="0">
                <a:solidFill>
                  <a:schemeClr val="bg1"/>
                </a:solidFill>
              </a:rPr>
              <a:t> </a:t>
            </a:r>
            <a:r>
              <a:rPr lang="en-US" sz="1400" dirty="0" err="1">
                <a:solidFill>
                  <a:schemeClr val="bg1"/>
                </a:solidFill>
              </a:rPr>
              <a:t>Sosial</a:t>
            </a:r>
            <a:r>
              <a:rPr lang="en-US" sz="1400" dirty="0">
                <a:solidFill>
                  <a:schemeClr val="bg1"/>
                </a:solidFill>
              </a:rPr>
              <a:t> Ekonomi 2022.</a:t>
            </a:r>
          </a:p>
        </p:txBody>
      </p:sp>
      <p:cxnSp>
        <p:nvCxnSpPr>
          <p:cNvPr id="17" name="Straight Connector 16">
            <a:extLst>
              <a:ext uri="{FF2B5EF4-FFF2-40B4-BE49-F238E27FC236}">
                <a16:creationId xmlns:a16="http://schemas.microsoft.com/office/drawing/2014/main" id="{D8627E13-4FD2-60AA-F319-E68CAF355227}"/>
              </a:ext>
            </a:extLst>
          </p:cNvPr>
          <p:cNvCxnSpPr/>
          <p:nvPr/>
        </p:nvCxnSpPr>
        <p:spPr>
          <a:xfrm flipV="1">
            <a:off x="183694" y="1506696"/>
            <a:ext cx="0" cy="118225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5B44E699-CC54-2BD8-D0F6-82D73AE03EF5}"/>
              </a:ext>
            </a:extLst>
          </p:cNvPr>
          <p:cNvCxnSpPr>
            <a:cxnSpLocks/>
            <a:stCxn id="14" idx="2"/>
          </p:cNvCxnSpPr>
          <p:nvPr/>
        </p:nvCxnSpPr>
        <p:spPr>
          <a:xfrm flipH="1" flipV="1">
            <a:off x="183694" y="6510217"/>
            <a:ext cx="1" cy="34778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A7F551BB-770E-98AE-723F-5B1CE473B944}"/>
              </a:ext>
            </a:extLst>
          </p:cNvPr>
          <p:cNvSpPr txBox="1"/>
          <p:nvPr/>
        </p:nvSpPr>
        <p:spPr>
          <a:xfrm rot="16200000">
            <a:off x="-452087" y="535098"/>
            <a:ext cx="1271567" cy="307777"/>
          </a:xfrm>
          <a:prstGeom prst="rect">
            <a:avLst/>
          </a:prstGeom>
          <a:noFill/>
        </p:spPr>
        <p:txBody>
          <a:bodyPr wrap="none" rtlCol="0">
            <a:spAutoFit/>
          </a:bodyPr>
          <a:lstStyle/>
          <a:p>
            <a:r>
              <a:rPr lang="en-US" sz="1400" dirty="0">
                <a:solidFill>
                  <a:schemeClr val="bg1"/>
                </a:solidFill>
              </a:rPr>
              <a:t>Regsosek2022.</a:t>
            </a:r>
          </a:p>
        </p:txBody>
      </p:sp>
      <p:grpSp>
        <p:nvGrpSpPr>
          <p:cNvPr id="24" name="Group 23">
            <a:extLst>
              <a:ext uri="{FF2B5EF4-FFF2-40B4-BE49-F238E27FC236}">
                <a16:creationId xmlns:a16="http://schemas.microsoft.com/office/drawing/2014/main" id="{F074E64C-D4FE-24AA-0182-60D8D5549F9F}"/>
              </a:ext>
            </a:extLst>
          </p:cNvPr>
          <p:cNvGrpSpPr/>
          <p:nvPr/>
        </p:nvGrpSpPr>
        <p:grpSpPr>
          <a:xfrm>
            <a:off x="909270" y="3831848"/>
            <a:ext cx="1052884" cy="180956"/>
            <a:chOff x="985470" y="3935392"/>
            <a:chExt cx="1575914" cy="270848"/>
          </a:xfrm>
        </p:grpSpPr>
        <p:sp>
          <p:nvSpPr>
            <p:cNvPr id="20" name="Oval 19">
              <a:extLst>
                <a:ext uri="{FF2B5EF4-FFF2-40B4-BE49-F238E27FC236}">
                  <a16:creationId xmlns:a16="http://schemas.microsoft.com/office/drawing/2014/main" id="{04632CF1-19B8-01F2-D6DA-5352E240392F}"/>
                </a:ext>
              </a:extLst>
            </p:cNvPr>
            <p:cNvSpPr/>
            <p:nvPr/>
          </p:nvSpPr>
          <p:spPr>
            <a:xfrm>
              <a:off x="985470" y="3935392"/>
              <a:ext cx="270848" cy="270848"/>
            </a:xfrm>
            <a:prstGeom prst="ellipse">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87D1E9C8-0D0F-899D-FD3A-1CE28519F669}"/>
                </a:ext>
              </a:extLst>
            </p:cNvPr>
            <p:cNvSpPr/>
            <p:nvPr/>
          </p:nvSpPr>
          <p:spPr>
            <a:xfrm>
              <a:off x="1420492" y="3935392"/>
              <a:ext cx="270848" cy="270848"/>
            </a:xfrm>
            <a:prstGeom prst="ellipse">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4FB3EB0F-062B-B9D3-F40A-D96092121BBE}"/>
                </a:ext>
              </a:extLst>
            </p:cNvPr>
            <p:cNvSpPr/>
            <p:nvPr/>
          </p:nvSpPr>
          <p:spPr>
            <a:xfrm>
              <a:off x="1855514" y="3935392"/>
              <a:ext cx="270848" cy="270848"/>
            </a:xfrm>
            <a:prstGeom prst="ellipse">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2A3972CE-467F-67AF-93EC-1FE69EF27A45}"/>
                </a:ext>
              </a:extLst>
            </p:cNvPr>
            <p:cNvSpPr/>
            <p:nvPr/>
          </p:nvSpPr>
          <p:spPr>
            <a:xfrm>
              <a:off x="2290536" y="3935392"/>
              <a:ext cx="270848" cy="270848"/>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 name="TextBox 27">
            <a:extLst>
              <a:ext uri="{FF2B5EF4-FFF2-40B4-BE49-F238E27FC236}">
                <a16:creationId xmlns:a16="http://schemas.microsoft.com/office/drawing/2014/main" id="{E1997B25-2284-FF99-ADA6-852C679FA9A6}"/>
              </a:ext>
            </a:extLst>
          </p:cNvPr>
          <p:cNvSpPr txBox="1"/>
          <p:nvPr/>
        </p:nvSpPr>
        <p:spPr>
          <a:xfrm>
            <a:off x="7028039" y="6510217"/>
            <a:ext cx="3990003" cy="276999"/>
          </a:xfrm>
          <a:prstGeom prst="rect">
            <a:avLst/>
          </a:prstGeom>
          <a:noFill/>
        </p:spPr>
        <p:txBody>
          <a:bodyPr wrap="none" rtlCol="0">
            <a:spAutoFit/>
          </a:bodyPr>
          <a:lstStyle/>
          <a:p>
            <a:r>
              <a:rPr lang="en-US" sz="1200" i="1" dirty="0" err="1">
                <a:solidFill>
                  <a:schemeClr val="bg1"/>
                </a:solidFill>
              </a:rPr>
              <a:t>Sumber</a:t>
            </a:r>
            <a:r>
              <a:rPr lang="en-US" sz="1200" i="1" dirty="0">
                <a:solidFill>
                  <a:schemeClr val="bg1"/>
                </a:solidFill>
              </a:rPr>
              <a:t> Gambar: https://unsplash.com/photos/IBaVuZsJJTo</a:t>
            </a:r>
          </a:p>
        </p:txBody>
      </p:sp>
      <p:grpSp>
        <p:nvGrpSpPr>
          <p:cNvPr id="11" name="Group 10">
            <a:extLst>
              <a:ext uri="{FF2B5EF4-FFF2-40B4-BE49-F238E27FC236}">
                <a16:creationId xmlns:a16="http://schemas.microsoft.com/office/drawing/2014/main" id="{6B49F1FC-33DE-151F-E4BD-F7A3B2682BB8}"/>
              </a:ext>
            </a:extLst>
          </p:cNvPr>
          <p:cNvGrpSpPr/>
          <p:nvPr/>
        </p:nvGrpSpPr>
        <p:grpSpPr>
          <a:xfrm>
            <a:off x="-659757" y="95126"/>
            <a:ext cx="437309" cy="3187665"/>
            <a:chOff x="-659757" y="95126"/>
            <a:chExt cx="437309" cy="3187665"/>
          </a:xfrm>
        </p:grpSpPr>
        <p:sp>
          <p:nvSpPr>
            <p:cNvPr id="2" name="Rectangle 1">
              <a:extLst>
                <a:ext uri="{FF2B5EF4-FFF2-40B4-BE49-F238E27FC236}">
                  <a16:creationId xmlns:a16="http://schemas.microsoft.com/office/drawing/2014/main" id="{17F9B522-B42C-90F9-A644-28FCBB7AB21E}"/>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471D8F2-D848-4A70-532A-76B9063C48BE}"/>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11A34F06-14AB-4367-1756-E0543A48FBB7}"/>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B12F948C-E20B-2E4D-0795-A4583313FDEE}"/>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014F9B3C-D49B-EEF5-A1A1-D153D1A9F103}"/>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TextBox 24">
            <a:extLst>
              <a:ext uri="{FF2B5EF4-FFF2-40B4-BE49-F238E27FC236}">
                <a16:creationId xmlns:a16="http://schemas.microsoft.com/office/drawing/2014/main" id="{F3F4AE12-BAEA-4B96-9D3C-219E0D5A20DF}"/>
              </a:ext>
            </a:extLst>
          </p:cNvPr>
          <p:cNvSpPr txBox="1"/>
          <p:nvPr/>
        </p:nvSpPr>
        <p:spPr>
          <a:xfrm>
            <a:off x="553653" y="6424320"/>
            <a:ext cx="2467214" cy="338554"/>
          </a:xfrm>
          <a:prstGeom prst="rect">
            <a:avLst/>
          </a:prstGeom>
          <a:noFill/>
        </p:spPr>
        <p:txBody>
          <a:bodyPr wrap="none" rtlCol="0">
            <a:spAutoFit/>
          </a:bodyPr>
          <a:lstStyle/>
          <a:p>
            <a:r>
              <a:rPr lang="en-US" sz="1600" dirty="0"/>
              <a:t>JAKARTA, SEPTEMBER 2022</a:t>
            </a:r>
          </a:p>
        </p:txBody>
      </p:sp>
      <p:pic>
        <p:nvPicPr>
          <p:cNvPr id="29" name="Picture 28">
            <a:extLst>
              <a:ext uri="{FF2B5EF4-FFF2-40B4-BE49-F238E27FC236}">
                <a16:creationId xmlns:a16="http://schemas.microsoft.com/office/drawing/2014/main" id="{7CAF5B44-21AB-4774-AA82-CD33DF52513B}"/>
              </a:ext>
            </a:extLst>
          </p:cNvPr>
          <p:cNvPicPr>
            <a:picLocks noChangeAspect="1"/>
          </p:cNvPicPr>
          <p:nvPr/>
        </p:nvPicPr>
        <p:blipFill>
          <a:blip r:embed="rId3"/>
          <a:srcRect/>
          <a:stretch/>
        </p:blipFill>
        <p:spPr>
          <a:xfrm>
            <a:off x="3127824" y="95126"/>
            <a:ext cx="2682671" cy="908656"/>
          </a:xfrm>
          <a:prstGeom prst="rect">
            <a:avLst/>
          </a:prstGeom>
        </p:spPr>
      </p:pic>
      <p:pic>
        <p:nvPicPr>
          <p:cNvPr id="33" name="Picture 32">
            <a:extLst>
              <a:ext uri="{FF2B5EF4-FFF2-40B4-BE49-F238E27FC236}">
                <a16:creationId xmlns:a16="http://schemas.microsoft.com/office/drawing/2014/main" id="{475BA2F1-6276-433D-98D1-ADEAEDE591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3694" y="-364154"/>
            <a:ext cx="2535948" cy="1793178"/>
          </a:xfrm>
          <a:prstGeom prst="rect">
            <a:avLst/>
          </a:prstGeom>
        </p:spPr>
      </p:pic>
    </p:spTree>
    <p:extLst>
      <p:ext uri="{BB962C8B-B14F-4D97-AF65-F5344CB8AC3E}">
        <p14:creationId xmlns:p14="http://schemas.microsoft.com/office/powerpoint/2010/main" val="1211952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17A87"/>
        </a:solidFill>
        <a:effectLst/>
      </p:bgPr>
    </p:bg>
    <p:spTree>
      <p:nvGrpSpPr>
        <p:cNvPr id="1" name=""/>
        <p:cNvGrpSpPr/>
        <p:nvPr/>
      </p:nvGrpSpPr>
      <p:grpSpPr>
        <a:xfrm>
          <a:off x="0" y="0"/>
          <a:ext cx="0" cy="0"/>
          <a:chOff x="0" y="0"/>
          <a:chExt cx="0" cy="0"/>
        </a:xfrm>
      </p:grpSpPr>
      <p:sp>
        <p:nvSpPr>
          <p:cNvPr id="26" name="Rectangle: Rounded Corners 25">
            <a:extLst>
              <a:ext uri="{FF2B5EF4-FFF2-40B4-BE49-F238E27FC236}">
                <a16:creationId xmlns:a16="http://schemas.microsoft.com/office/drawing/2014/main" id="{7877C9D1-EFC5-4968-8E20-DEEB91BCA4B0}"/>
              </a:ext>
            </a:extLst>
          </p:cNvPr>
          <p:cNvSpPr/>
          <p:nvPr/>
        </p:nvSpPr>
        <p:spPr>
          <a:xfrm>
            <a:off x="2058283" y="1627938"/>
            <a:ext cx="8075434" cy="968067"/>
          </a:xfrm>
          <a:prstGeom prst="roundRect">
            <a:avLst>
              <a:gd name="adj" fmla="val 9836"/>
            </a:avLst>
          </a:prstGeom>
          <a:solidFill>
            <a:srgbClr val="CD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313FC13-CC43-F71D-44C8-80E1FE95B12E}"/>
              </a:ext>
            </a:extLst>
          </p:cNvPr>
          <p:cNvSpPr/>
          <p:nvPr/>
        </p:nvSpPr>
        <p:spPr>
          <a:xfrm>
            <a:off x="4618299" y="130088"/>
            <a:ext cx="7573701" cy="440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5C7E3E1-3D4C-5861-0A0A-8850109E81D1}"/>
              </a:ext>
            </a:extLst>
          </p:cNvPr>
          <p:cNvSpPr>
            <a:spLocks noGrp="1"/>
          </p:cNvSpPr>
          <p:nvPr>
            <p:ph type="sldNum" sz="quarter" idx="12"/>
          </p:nvPr>
        </p:nvSpPr>
        <p:spPr/>
        <p:txBody>
          <a:bodyPr/>
          <a:lstStyle/>
          <a:p>
            <a:fld id="{CC654CF9-303B-454A-8191-95AAB032BDB2}" type="slidenum">
              <a:rPr lang="en-US" smtClean="0"/>
              <a:pPr/>
              <a:t>2</a:t>
            </a:fld>
            <a:endParaRPr lang="en-US" dirty="0"/>
          </a:p>
        </p:txBody>
      </p:sp>
      <p:sp>
        <p:nvSpPr>
          <p:cNvPr id="9" name="Freeform: Shape 8">
            <a:extLst>
              <a:ext uri="{FF2B5EF4-FFF2-40B4-BE49-F238E27FC236}">
                <a16:creationId xmlns:a16="http://schemas.microsoft.com/office/drawing/2014/main" id="{05E55D45-58CC-CB11-F2E9-022C72AB0E82}"/>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TextBox 32">
            <a:extLst>
              <a:ext uri="{FF2B5EF4-FFF2-40B4-BE49-F238E27FC236}">
                <a16:creationId xmlns:a16="http://schemas.microsoft.com/office/drawing/2014/main" id="{8ED0B6B9-4842-4F64-879C-785C83930D3E}"/>
              </a:ext>
            </a:extLst>
          </p:cNvPr>
          <p:cNvSpPr txBox="1"/>
          <p:nvPr/>
        </p:nvSpPr>
        <p:spPr>
          <a:xfrm>
            <a:off x="358815" y="130088"/>
            <a:ext cx="2358338"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BLOK IV.A</a:t>
            </a:r>
          </a:p>
        </p:txBody>
      </p:sp>
      <p:sp>
        <p:nvSpPr>
          <p:cNvPr id="34" name="Rectangle 33">
            <a:extLst>
              <a:ext uri="{FF2B5EF4-FFF2-40B4-BE49-F238E27FC236}">
                <a16:creationId xmlns:a16="http://schemas.microsoft.com/office/drawing/2014/main" id="{1E55B2B0-8F6E-DCA9-DD5B-335F103AEA65}"/>
              </a:ext>
            </a:extLst>
          </p:cNvPr>
          <p:cNvSpPr/>
          <p:nvPr/>
        </p:nvSpPr>
        <p:spPr>
          <a:xfrm>
            <a:off x="2058283" y="3906279"/>
            <a:ext cx="8075434" cy="2176909"/>
          </a:xfrm>
          <a:prstGeom prst="rect">
            <a:avLst/>
          </a:prstGeom>
          <a:noFill/>
          <a:ln>
            <a:solidFill>
              <a:schemeClr val="bg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5" name="TextBox 60">
            <a:extLst>
              <a:ext uri="{FF2B5EF4-FFF2-40B4-BE49-F238E27FC236}">
                <a16:creationId xmlns:a16="http://schemas.microsoft.com/office/drawing/2014/main" id="{C11D39C5-C3EA-FF3E-E647-3BB9AF65CEC8}"/>
              </a:ext>
            </a:extLst>
          </p:cNvPr>
          <p:cNvSpPr txBox="1"/>
          <p:nvPr/>
        </p:nvSpPr>
        <p:spPr>
          <a:xfrm>
            <a:off x="2194572" y="3975818"/>
            <a:ext cx="7889966" cy="1938992"/>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b="1" dirty="0" err="1">
                <a:solidFill>
                  <a:srgbClr val="FFC93C"/>
                </a:solidFill>
              </a:rPr>
              <a:t>Pertanyaan</a:t>
            </a:r>
            <a:r>
              <a:rPr lang="en-US" sz="2400" b="1" dirty="0">
                <a:solidFill>
                  <a:srgbClr val="FFC93C"/>
                </a:solidFill>
              </a:rPr>
              <a:t> 401 </a:t>
            </a:r>
            <a:r>
              <a:rPr lang="en-US" sz="2400" b="1" dirty="0" err="1">
                <a:solidFill>
                  <a:srgbClr val="FFC93C"/>
                </a:solidFill>
              </a:rPr>
              <a:t>s.d.</a:t>
            </a:r>
            <a:r>
              <a:rPr lang="en-US" sz="2400" b="1" dirty="0">
                <a:solidFill>
                  <a:srgbClr val="FFC93C"/>
                </a:solidFill>
              </a:rPr>
              <a:t> 409 Blok IV.A </a:t>
            </a:r>
            <a:r>
              <a:rPr lang="en-US" sz="2400" b="1" dirty="0" err="1">
                <a:solidFill>
                  <a:srgbClr val="FFC93C"/>
                </a:solidFill>
              </a:rPr>
              <a:t>merupakan</a:t>
            </a:r>
            <a:r>
              <a:rPr lang="en-US" sz="2400" b="1" dirty="0">
                <a:solidFill>
                  <a:srgbClr val="FFC93C"/>
                </a:solidFill>
              </a:rPr>
              <a:t> </a:t>
            </a:r>
            <a:r>
              <a:rPr lang="en-US" sz="2400" b="1" dirty="0" err="1">
                <a:solidFill>
                  <a:srgbClr val="FFC93C"/>
                </a:solidFill>
              </a:rPr>
              <a:t>informasi</a:t>
            </a:r>
            <a:r>
              <a:rPr lang="en-US" sz="2400" b="1" dirty="0">
                <a:solidFill>
                  <a:srgbClr val="FFC93C"/>
                </a:solidFill>
              </a:rPr>
              <a:t> yang </a:t>
            </a:r>
            <a:r>
              <a:rPr lang="en-US" sz="2400" b="1" dirty="0" err="1">
                <a:solidFill>
                  <a:srgbClr val="FFC93C"/>
                </a:solidFill>
              </a:rPr>
              <a:t>bisa</a:t>
            </a:r>
            <a:r>
              <a:rPr lang="en-US" sz="2400" b="1" dirty="0">
                <a:solidFill>
                  <a:srgbClr val="FFC93C"/>
                </a:solidFill>
              </a:rPr>
              <a:t> </a:t>
            </a:r>
            <a:r>
              <a:rPr lang="en-US" sz="2400" b="1" dirty="0" err="1">
                <a:solidFill>
                  <a:srgbClr val="FFC93C"/>
                </a:solidFill>
              </a:rPr>
              <a:t>didapatkan</a:t>
            </a:r>
            <a:r>
              <a:rPr lang="en-US" sz="2400" b="1" dirty="0">
                <a:solidFill>
                  <a:srgbClr val="FFC93C"/>
                </a:solidFill>
              </a:rPr>
              <a:t> </a:t>
            </a:r>
            <a:r>
              <a:rPr lang="en-US" sz="2400" b="1" dirty="0" err="1">
                <a:solidFill>
                  <a:srgbClr val="FFC93C"/>
                </a:solidFill>
              </a:rPr>
              <a:t>dari</a:t>
            </a:r>
            <a:r>
              <a:rPr lang="en-US" sz="2400" b="1" dirty="0">
                <a:solidFill>
                  <a:srgbClr val="FFC93C"/>
                </a:solidFill>
              </a:rPr>
              <a:t> </a:t>
            </a:r>
            <a:r>
              <a:rPr lang="en-US" sz="2400" b="1" dirty="0" err="1">
                <a:solidFill>
                  <a:srgbClr val="FFC93C"/>
                </a:solidFill>
              </a:rPr>
              <a:t>Kartu</a:t>
            </a:r>
            <a:r>
              <a:rPr lang="en-US" sz="2400" b="1" dirty="0">
                <a:solidFill>
                  <a:srgbClr val="FFC93C"/>
                </a:solidFill>
              </a:rPr>
              <a:t> </a:t>
            </a:r>
            <a:r>
              <a:rPr lang="en-US" sz="2400" b="1" dirty="0" err="1">
                <a:solidFill>
                  <a:srgbClr val="FFC93C"/>
                </a:solidFill>
              </a:rPr>
              <a:t>Keluarga</a:t>
            </a:r>
            <a:r>
              <a:rPr lang="en-US" sz="2400" b="1" dirty="0">
                <a:solidFill>
                  <a:srgbClr val="FFC93C"/>
                </a:solidFill>
              </a:rPr>
              <a:t> (KK).</a:t>
            </a:r>
          </a:p>
          <a:p>
            <a:pPr algn="ctr"/>
            <a:r>
              <a:rPr lang="en-US" sz="2400" dirty="0" err="1">
                <a:solidFill>
                  <a:schemeClr val="bg1"/>
                </a:solidFill>
              </a:rPr>
              <a:t>Pengisian</a:t>
            </a:r>
            <a:r>
              <a:rPr lang="en-US" sz="2400" dirty="0">
                <a:solidFill>
                  <a:schemeClr val="bg1"/>
                </a:solidFill>
              </a:rPr>
              <a:t> </a:t>
            </a:r>
            <a:r>
              <a:rPr lang="en-US" sz="2400" dirty="0" err="1">
                <a:solidFill>
                  <a:schemeClr val="bg1"/>
                </a:solidFill>
              </a:rPr>
              <a:t>pertanyaan</a:t>
            </a:r>
            <a:r>
              <a:rPr lang="en-US" sz="2400" dirty="0">
                <a:solidFill>
                  <a:schemeClr val="bg1"/>
                </a:solidFill>
              </a:rPr>
              <a:t> 401 </a:t>
            </a:r>
            <a:r>
              <a:rPr lang="en-US" sz="2400" dirty="0" err="1">
                <a:solidFill>
                  <a:schemeClr val="bg1"/>
                </a:solidFill>
              </a:rPr>
              <a:t>s.d.</a:t>
            </a:r>
            <a:r>
              <a:rPr lang="en-US" sz="2400" dirty="0">
                <a:solidFill>
                  <a:schemeClr val="bg1"/>
                </a:solidFill>
              </a:rPr>
              <a:t> 409 </a:t>
            </a:r>
            <a:r>
              <a:rPr lang="en-US" sz="2400" dirty="0" err="1">
                <a:solidFill>
                  <a:schemeClr val="bg1"/>
                </a:solidFill>
              </a:rPr>
              <a:t>diisi</a:t>
            </a:r>
            <a:r>
              <a:rPr lang="en-US" sz="2400" dirty="0">
                <a:solidFill>
                  <a:schemeClr val="bg1"/>
                </a:solidFill>
              </a:rPr>
              <a:t> </a:t>
            </a:r>
            <a:r>
              <a:rPr lang="en-US" sz="2400" dirty="0" err="1">
                <a:solidFill>
                  <a:schemeClr val="bg1"/>
                </a:solidFill>
              </a:rPr>
              <a:t>satu</a:t>
            </a:r>
            <a:r>
              <a:rPr lang="en-US" sz="2400" dirty="0">
                <a:solidFill>
                  <a:schemeClr val="bg1"/>
                </a:solidFill>
              </a:rPr>
              <a:t> per </a:t>
            </a:r>
            <a:r>
              <a:rPr lang="en-US" sz="2400" dirty="0" err="1">
                <a:solidFill>
                  <a:schemeClr val="bg1"/>
                </a:solidFill>
              </a:rPr>
              <a:t>satu</a:t>
            </a:r>
            <a:r>
              <a:rPr lang="en-US" sz="2400" dirty="0">
                <a:solidFill>
                  <a:schemeClr val="bg1"/>
                </a:solidFill>
              </a:rPr>
              <a:t> </a:t>
            </a:r>
            <a:r>
              <a:rPr lang="en-US" sz="2400" dirty="0" err="1">
                <a:solidFill>
                  <a:schemeClr val="bg1"/>
                </a:solidFill>
              </a:rPr>
              <a:t>berdasarkan</a:t>
            </a:r>
            <a:r>
              <a:rPr lang="en-US" sz="2400" dirty="0">
                <a:solidFill>
                  <a:schemeClr val="bg1"/>
                </a:solidFill>
              </a:rPr>
              <a:t> baris, </a:t>
            </a:r>
            <a:r>
              <a:rPr lang="en-US" sz="2400" dirty="0" err="1">
                <a:solidFill>
                  <a:schemeClr val="bg1"/>
                </a:solidFill>
              </a:rPr>
              <a:t>sedangkan</a:t>
            </a:r>
            <a:r>
              <a:rPr lang="en-US" sz="2400" dirty="0">
                <a:solidFill>
                  <a:schemeClr val="bg1"/>
                </a:solidFill>
              </a:rPr>
              <a:t> </a:t>
            </a:r>
            <a:r>
              <a:rPr lang="en-US" sz="2400" dirty="0" err="1">
                <a:solidFill>
                  <a:schemeClr val="bg1"/>
                </a:solidFill>
              </a:rPr>
              <a:t>untuk</a:t>
            </a:r>
            <a:r>
              <a:rPr lang="en-US" sz="2400" dirty="0">
                <a:solidFill>
                  <a:schemeClr val="bg1"/>
                </a:solidFill>
              </a:rPr>
              <a:t> </a:t>
            </a:r>
            <a:r>
              <a:rPr lang="en-US" sz="2400" dirty="0" err="1">
                <a:solidFill>
                  <a:schemeClr val="bg1"/>
                </a:solidFill>
              </a:rPr>
              <a:t>pertanyaan</a:t>
            </a:r>
            <a:r>
              <a:rPr lang="en-US" sz="2400" dirty="0">
                <a:solidFill>
                  <a:schemeClr val="bg1"/>
                </a:solidFill>
              </a:rPr>
              <a:t> </a:t>
            </a:r>
            <a:r>
              <a:rPr lang="en-US" sz="2400" dirty="0" err="1">
                <a:solidFill>
                  <a:schemeClr val="bg1"/>
                </a:solidFill>
              </a:rPr>
              <a:t>berikutnya</a:t>
            </a:r>
            <a:r>
              <a:rPr lang="en-US" sz="2400" dirty="0">
                <a:solidFill>
                  <a:schemeClr val="bg1"/>
                </a:solidFill>
              </a:rPr>
              <a:t> </a:t>
            </a:r>
            <a:r>
              <a:rPr lang="en-US" sz="2400" dirty="0" err="1">
                <a:solidFill>
                  <a:schemeClr val="bg1"/>
                </a:solidFill>
              </a:rPr>
              <a:t>diisi</a:t>
            </a:r>
            <a:r>
              <a:rPr lang="en-US" sz="2400" dirty="0">
                <a:solidFill>
                  <a:schemeClr val="bg1"/>
                </a:solidFill>
              </a:rPr>
              <a:t> </a:t>
            </a:r>
            <a:r>
              <a:rPr lang="en-US" sz="2400" dirty="0" err="1">
                <a:solidFill>
                  <a:schemeClr val="bg1"/>
                </a:solidFill>
              </a:rPr>
              <a:t>satu</a:t>
            </a:r>
            <a:r>
              <a:rPr lang="en-US" sz="2400" dirty="0">
                <a:solidFill>
                  <a:schemeClr val="bg1"/>
                </a:solidFill>
              </a:rPr>
              <a:t> per </a:t>
            </a:r>
            <a:r>
              <a:rPr lang="en-US" sz="2400" dirty="0" err="1">
                <a:solidFill>
                  <a:schemeClr val="bg1"/>
                </a:solidFill>
              </a:rPr>
              <a:t>satu</a:t>
            </a:r>
            <a:r>
              <a:rPr lang="en-US" sz="2400" dirty="0">
                <a:solidFill>
                  <a:schemeClr val="bg1"/>
                </a:solidFill>
              </a:rPr>
              <a:t> </a:t>
            </a:r>
            <a:r>
              <a:rPr lang="en-US" sz="2400" dirty="0" err="1">
                <a:solidFill>
                  <a:schemeClr val="bg1"/>
                </a:solidFill>
              </a:rPr>
              <a:t>berdasarkan</a:t>
            </a:r>
            <a:r>
              <a:rPr lang="en-US" sz="2400" dirty="0">
                <a:solidFill>
                  <a:schemeClr val="bg1"/>
                </a:solidFill>
              </a:rPr>
              <a:t> </a:t>
            </a:r>
            <a:r>
              <a:rPr lang="en-US" sz="2400" dirty="0" err="1">
                <a:solidFill>
                  <a:schemeClr val="bg1"/>
                </a:solidFill>
              </a:rPr>
              <a:t>kolom</a:t>
            </a:r>
            <a:r>
              <a:rPr lang="en-US" sz="2400" dirty="0">
                <a:solidFill>
                  <a:schemeClr val="bg1"/>
                </a:solidFill>
              </a:rPr>
              <a:t> (</a:t>
            </a:r>
            <a:r>
              <a:rPr lang="en-US" sz="2400" dirty="0" err="1">
                <a:solidFill>
                  <a:schemeClr val="bg1"/>
                </a:solidFill>
              </a:rPr>
              <a:t>anggota</a:t>
            </a:r>
            <a:r>
              <a:rPr lang="en-US" sz="2400" dirty="0">
                <a:solidFill>
                  <a:schemeClr val="bg1"/>
                </a:solidFill>
              </a:rPr>
              <a:t> </a:t>
            </a:r>
            <a:r>
              <a:rPr lang="en-US" sz="2400" dirty="0" err="1">
                <a:solidFill>
                  <a:schemeClr val="bg1"/>
                </a:solidFill>
              </a:rPr>
              <a:t>keluarga</a:t>
            </a:r>
            <a:r>
              <a:rPr lang="en-US" sz="2400" dirty="0">
                <a:solidFill>
                  <a:schemeClr val="bg1"/>
                </a:solidFill>
              </a:rPr>
              <a:t>)</a:t>
            </a:r>
          </a:p>
        </p:txBody>
      </p:sp>
      <p:grpSp>
        <p:nvGrpSpPr>
          <p:cNvPr id="36" name="Group 35">
            <a:extLst>
              <a:ext uri="{FF2B5EF4-FFF2-40B4-BE49-F238E27FC236}">
                <a16:creationId xmlns:a16="http://schemas.microsoft.com/office/drawing/2014/main" id="{ACB90E07-2E6C-0458-A720-D497C162D21E}"/>
              </a:ext>
            </a:extLst>
          </p:cNvPr>
          <p:cNvGrpSpPr/>
          <p:nvPr/>
        </p:nvGrpSpPr>
        <p:grpSpPr>
          <a:xfrm>
            <a:off x="5731733" y="3139382"/>
            <a:ext cx="815644" cy="223520"/>
            <a:chOff x="4521200" y="4013200"/>
            <a:chExt cx="848360" cy="223520"/>
          </a:xfrm>
          <a:solidFill>
            <a:schemeClr val="bg1"/>
          </a:solidFill>
        </p:grpSpPr>
        <p:sp>
          <p:nvSpPr>
            <p:cNvPr id="37" name="Oval 36">
              <a:extLst>
                <a:ext uri="{FF2B5EF4-FFF2-40B4-BE49-F238E27FC236}">
                  <a16:creationId xmlns:a16="http://schemas.microsoft.com/office/drawing/2014/main" id="{A9176518-173E-6A0F-368D-31A9B0DF4F0B}"/>
                </a:ext>
              </a:extLst>
            </p:cNvPr>
            <p:cNvSpPr/>
            <p:nvPr/>
          </p:nvSpPr>
          <p:spPr>
            <a:xfrm>
              <a:off x="452120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8" name="Oval 37">
              <a:extLst>
                <a:ext uri="{FF2B5EF4-FFF2-40B4-BE49-F238E27FC236}">
                  <a16:creationId xmlns:a16="http://schemas.microsoft.com/office/drawing/2014/main" id="{AC6970D1-A45D-27D0-26E6-43832B42C34D}"/>
                </a:ext>
              </a:extLst>
            </p:cNvPr>
            <p:cNvSpPr/>
            <p:nvPr/>
          </p:nvSpPr>
          <p:spPr>
            <a:xfrm>
              <a:off x="483362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9" name="Oval 38">
              <a:extLst>
                <a:ext uri="{FF2B5EF4-FFF2-40B4-BE49-F238E27FC236}">
                  <a16:creationId xmlns:a16="http://schemas.microsoft.com/office/drawing/2014/main" id="{2EF685B1-A938-6D17-D5D8-F7615EF29C52}"/>
                </a:ext>
              </a:extLst>
            </p:cNvPr>
            <p:cNvSpPr/>
            <p:nvPr/>
          </p:nvSpPr>
          <p:spPr>
            <a:xfrm>
              <a:off x="514604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40" name="Group 39">
            <a:extLst>
              <a:ext uri="{FF2B5EF4-FFF2-40B4-BE49-F238E27FC236}">
                <a16:creationId xmlns:a16="http://schemas.microsoft.com/office/drawing/2014/main" id="{0C6D30D7-A180-A046-9065-764B38F30AB8}"/>
              </a:ext>
            </a:extLst>
          </p:cNvPr>
          <p:cNvGrpSpPr/>
          <p:nvPr/>
        </p:nvGrpSpPr>
        <p:grpSpPr>
          <a:xfrm>
            <a:off x="938979" y="1924462"/>
            <a:ext cx="489257" cy="375017"/>
            <a:chOff x="8356922" y="3429000"/>
            <a:chExt cx="676604" cy="381964"/>
          </a:xfrm>
          <a:solidFill>
            <a:srgbClr val="FFC93C"/>
          </a:solidFill>
        </p:grpSpPr>
        <p:sp>
          <p:nvSpPr>
            <p:cNvPr id="44" name="Arrow: Chevron 43">
              <a:extLst>
                <a:ext uri="{FF2B5EF4-FFF2-40B4-BE49-F238E27FC236}">
                  <a16:creationId xmlns:a16="http://schemas.microsoft.com/office/drawing/2014/main" id="{62201B87-A924-EB7D-A0BE-18BDB279404C}"/>
                </a:ext>
              </a:extLst>
            </p:cNvPr>
            <p:cNvSpPr/>
            <p:nvPr/>
          </p:nvSpPr>
          <p:spPr>
            <a:xfrm>
              <a:off x="8356922" y="3429000"/>
              <a:ext cx="381964" cy="38196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solidFill>
              </a:endParaRPr>
            </a:p>
          </p:txBody>
        </p:sp>
        <p:sp>
          <p:nvSpPr>
            <p:cNvPr id="45" name="Arrow: Chevron 44">
              <a:extLst>
                <a:ext uri="{FF2B5EF4-FFF2-40B4-BE49-F238E27FC236}">
                  <a16:creationId xmlns:a16="http://schemas.microsoft.com/office/drawing/2014/main" id="{4286B0AC-E52E-F900-D24E-49FC85BE4359}"/>
                </a:ext>
              </a:extLst>
            </p:cNvPr>
            <p:cNvSpPr/>
            <p:nvPr/>
          </p:nvSpPr>
          <p:spPr>
            <a:xfrm>
              <a:off x="8651562" y="3429000"/>
              <a:ext cx="381964" cy="38196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solidFill>
              </a:endParaRPr>
            </a:p>
          </p:txBody>
        </p:sp>
      </p:grpSp>
      <p:grpSp>
        <p:nvGrpSpPr>
          <p:cNvPr id="41" name="Group 40">
            <a:extLst>
              <a:ext uri="{FF2B5EF4-FFF2-40B4-BE49-F238E27FC236}">
                <a16:creationId xmlns:a16="http://schemas.microsoft.com/office/drawing/2014/main" id="{83DF88D2-D326-1BC8-AE9E-44198495133D}"/>
              </a:ext>
            </a:extLst>
          </p:cNvPr>
          <p:cNvGrpSpPr/>
          <p:nvPr/>
        </p:nvGrpSpPr>
        <p:grpSpPr>
          <a:xfrm flipH="1">
            <a:off x="10763764" y="1924462"/>
            <a:ext cx="489257" cy="375017"/>
            <a:chOff x="8356922" y="3429000"/>
            <a:chExt cx="676604" cy="381964"/>
          </a:xfrm>
          <a:solidFill>
            <a:srgbClr val="FFC93C"/>
          </a:solidFill>
        </p:grpSpPr>
        <p:sp>
          <p:nvSpPr>
            <p:cNvPr id="42" name="Arrow: Chevron 41">
              <a:extLst>
                <a:ext uri="{FF2B5EF4-FFF2-40B4-BE49-F238E27FC236}">
                  <a16:creationId xmlns:a16="http://schemas.microsoft.com/office/drawing/2014/main" id="{11505056-96C4-0D96-9E0E-474323E61B26}"/>
                </a:ext>
              </a:extLst>
            </p:cNvPr>
            <p:cNvSpPr/>
            <p:nvPr/>
          </p:nvSpPr>
          <p:spPr>
            <a:xfrm>
              <a:off x="8356922" y="3429000"/>
              <a:ext cx="381964" cy="38196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solidFill>
              </a:endParaRPr>
            </a:p>
          </p:txBody>
        </p:sp>
        <p:sp>
          <p:nvSpPr>
            <p:cNvPr id="43" name="Arrow: Chevron 42">
              <a:extLst>
                <a:ext uri="{FF2B5EF4-FFF2-40B4-BE49-F238E27FC236}">
                  <a16:creationId xmlns:a16="http://schemas.microsoft.com/office/drawing/2014/main" id="{286ED98D-0BD3-B352-69E0-AC0E033A7AE3}"/>
                </a:ext>
              </a:extLst>
            </p:cNvPr>
            <p:cNvSpPr/>
            <p:nvPr/>
          </p:nvSpPr>
          <p:spPr>
            <a:xfrm>
              <a:off x="8651562" y="3429000"/>
              <a:ext cx="381964" cy="38196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solidFill>
              </a:endParaRPr>
            </a:p>
          </p:txBody>
        </p:sp>
      </p:grpSp>
      <p:pic>
        <p:nvPicPr>
          <p:cNvPr id="24" name="Picture 23" descr="Icon&#10;&#10;Description automatically generated">
            <a:extLst>
              <a:ext uri="{FF2B5EF4-FFF2-40B4-BE49-F238E27FC236}">
                <a16:creationId xmlns:a16="http://schemas.microsoft.com/office/drawing/2014/main" id="{40B8214B-C797-4DCE-87A0-BB202C4DB3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0121" y="4371245"/>
            <a:ext cx="1246975" cy="1246975"/>
          </a:xfrm>
          <a:prstGeom prst="rect">
            <a:avLst/>
          </a:prstGeom>
        </p:spPr>
      </p:pic>
      <p:sp>
        <p:nvSpPr>
          <p:cNvPr id="25" name="TextBox 60">
            <a:extLst>
              <a:ext uri="{FF2B5EF4-FFF2-40B4-BE49-F238E27FC236}">
                <a16:creationId xmlns:a16="http://schemas.microsoft.com/office/drawing/2014/main" id="{7952B65A-1685-45B9-9FED-DC3C04A6E5FF}"/>
              </a:ext>
            </a:extLst>
          </p:cNvPr>
          <p:cNvSpPr txBox="1"/>
          <p:nvPr/>
        </p:nvSpPr>
        <p:spPr>
          <a:xfrm>
            <a:off x="2058283" y="1696473"/>
            <a:ext cx="8075434" cy="830997"/>
          </a:xfrm>
          <a:prstGeom prst="rect">
            <a:avLst/>
          </a:prstGeom>
          <a:noFill/>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400" b="1" i="1" dirty="0">
                <a:solidFill>
                  <a:srgbClr val="017A87"/>
                </a:solidFill>
              </a:rPr>
              <a:t>Blok IV.A </a:t>
            </a:r>
            <a:r>
              <a:rPr lang="en-US" sz="2400" b="1" i="1" dirty="0" err="1">
                <a:solidFill>
                  <a:srgbClr val="017A87"/>
                </a:solidFill>
              </a:rPr>
              <a:t>bertujuan</a:t>
            </a:r>
            <a:r>
              <a:rPr lang="en-US" sz="2400" b="1" i="1" dirty="0">
                <a:solidFill>
                  <a:srgbClr val="017A87"/>
                </a:solidFill>
              </a:rPr>
              <a:t> </a:t>
            </a:r>
            <a:r>
              <a:rPr lang="en-US" sz="2400" b="1" i="1" dirty="0" err="1">
                <a:solidFill>
                  <a:srgbClr val="017A87"/>
                </a:solidFill>
              </a:rPr>
              <a:t>untuk</a:t>
            </a:r>
            <a:r>
              <a:rPr lang="en-US" sz="2400" b="1" i="1" dirty="0">
                <a:solidFill>
                  <a:srgbClr val="017A87"/>
                </a:solidFill>
              </a:rPr>
              <a:t> </a:t>
            </a:r>
            <a:r>
              <a:rPr lang="en-US" sz="2400" b="1" i="1" dirty="0" err="1">
                <a:solidFill>
                  <a:srgbClr val="017A87"/>
                </a:solidFill>
              </a:rPr>
              <a:t>mencatat</a:t>
            </a:r>
            <a:r>
              <a:rPr lang="en-US" sz="2400" b="1" i="1" dirty="0">
                <a:solidFill>
                  <a:srgbClr val="017A87"/>
                </a:solidFill>
              </a:rPr>
              <a:t> </a:t>
            </a:r>
            <a:r>
              <a:rPr lang="en-US" sz="2400" b="1" i="1" dirty="0" err="1">
                <a:solidFill>
                  <a:srgbClr val="017A87"/>
                </a:solidFill>
              </a:rPr>
              <a:t>keterangan</a:t>
            </a:r>
            <a:r>
              <a:rPr lang="en-US" sz="2400" b="1" i="1" dirty="0">
                <a:solidFill>
                  <a:srgbClr val="017A87"/>
                </a:solidFill>
              </a:rPr>
              <a:t> </a:t>
            </a:r>
            <a:r>
              <a:rPr lang="en-US" sz="2400" b="1" i="1" dirty="0" err="1">
                <a:solidFill>
                  <a:srgbClr val="017A87"/>
                </a:solidFill>
              </a:rPr>
              <a:t>pokok</a:t>
            </a:r>
            <a:r>
              <a:rPr lang="en-US" sz="2400" b="1" i="1" dirty="0">
                <a:solidFill>
                  <a:srgbClr val="017A87"/>
                </a:solidFill>
              </a:rPr>
              <a:t> </a:t>
            </a:r>
            <a:r>
              <a:rPr lang="en-US" sz="2400" b="1" i="1" dirty="0" err="1">
                <a:solidFill>
                  <a:srgbClr val="017A87"/>
                </a:solidFill>
              </a:rPr>
              <a:t>demografi</a:t>
            </a:r>
            <a:r>
              <a:rPr lang="en-US" sz="2400" b="1" i="1" dirty="0">
                <a:solidFill>
                  <a:srgbClr val="017A87"/>
                </a:solidFill>
              </a:rPr>
              <a:t> </a:t>
            </a:r>
            <a:r>
              <a:rPr lang="en-US" sz="2400" b="1" i="1" dirty="0" err="1">
                <a:solidFill>
                  <a:srgbClr val="017A87"/>
                </a:solidFill>
              </a:rPr>
              <a:t>keluarga</a:t>
            </a:r>
            <a:endParaRPr lang="en-US" sz="2400" b="1" i="1" dirty="0">
              <a:solidFill>
                <a:srgbClr val="017A87"/>
              </a:solidFill>
            </a:endParaRPr>
          </a:p>
        </p:txBody>
      </p:sp>
      <p:grpSp>
        <p:nvGrpSpPr>
          <p:cNvPr id="27" name="Group 26">
            <a:extLst>
              <a:ext uri="{FF2B5EF4-FFF2-40B4-BE49-F238E27FC236}">
                <a16:creationId xmlns:a16="http://schemas.microsoft.com/office/drawing/2014/main" id="{83874900-3645-4B15-AC67-A2C0D4582AC3}"/>
              </a:ext>
            </a:extLst>
          </p:cNvPr>
          <p:cNvGrpSpPr/>
          <p:nvPr/>
        </p:nvGrpSpPr>
        <p:grpSpPr>
          <a:xfrm>
            <a:off x="-659757" y="95126"/>
            <a:ext cx="437309" cy="3190205"/>
            <a:chOff x="-659757" y="95126"/>
            <a:chExt cx="437309" cy="3190205"/>
          </a:xfrm>
        </p:grpSpPr>
        <p:sp>
          <p:nvSpPr>
            <p:cNvPr id="28" name="Rectangle 27">
              <a:extLst>
                <a:ext uri="{FF2B5EF4-FFF2-40B4-BE49-F238E27FC236}">
                  <a16:creationId xmlns:a16="http://schemas.microsoft.com/office/drawing/2014/main" id="{19AB5281-8C19-4A5A-A0DC-CBA9DE537B89}"/>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2CFB1FBE-E4D0-437B-BFCA-BEC9D86AD72E}"/>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4584875-9CC6-4884-B6E0-698070025855}"/>
                </a:ext>
              </a:extLst>
            </p:cNvPr>
            <p:cNvSpPr/>
            <p:nvPr/>
          </p:nvSpPr>
          <p:spPr>
            <a:xfrm>
              <a:off x="-659757" y="1471912"/>
              <a:ext cx="437309" cy="437309"/>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EC9A7269-422F-448D-BDE7-A0F8286B0C66}"/>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D90809F-87A8-4391-B2F1-EDA6E49D5029}"/>
                </a:ext>
              </a:extLst>
            </p:cNvPr>
            <p:cNvSpPr/>
            <p:nvPr/>
          </p:nvSpPr>
          <p:spPr>
            <a:xfrm>
              <a:off x="-659757" y="2848022"/>
              <a:ext cx="437309" cy="437309"/>
            </a:xfrm>
            <a:prstGeom prst="rect">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6" name="Circle: Hollow 45">
            <a:extLst>
              <a:ext uri="{FF2B5EF4-FFF2-40B4-BE49-F238E27FC236}">
                <a16:creationId xmlns:a16="http://schemas.microsoft.com/office/drawing/2014/main" id="{145F530D-F302-4ED3-8EC6-F004937DA932}"/>
              </a:ext>
            </a:extLst>
          </p:cNvPr>
          <p:cNvSpPr/>
          <p:nvPr/>
        </p:nvSpPr>
        <p:spPr>
          <a:xfrm>
            <a:off x="11379632" y="3867463"/>
            <a:ext cx="2125354" cy="2125354"/>
          </a:xfrm>
          <a:prstGeom prst="donut">
            <a:avLst>
              <a:gd name="adj" fmla="val 13017"/>
            </a:avLst>
          </a:prstGeom>
          <a:solidFill>
            <a:srgbClr val="03A1B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61937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1F361FC6-BD56-4B6D-9C5A-253FD5559A3A}"/>
              </a:ext>
            </a:extLst>
          </p:cNvPr>
          <p:cNvPicPr>
            <a:picLocks noChangeAspect="1"/>
          </p:cNvPicPr>
          <p:nvPr/>
        </p:nvPicPr>
        <p:blipFill rotWithShape="1">
          <a:blip r:embed="rId3"/>
          <a:srcRect l="14" t="5509"/>
          <a:stretch/>
        </p:blipFill>
        <p:spPr>
          <a:xfrm>
            <a:off x="219168" y="1460065"/>
            <a:ext cx="11772572" cy="1262101"/>
          </a:xfrm>
          <a:prstGeom prst="rect">
            <a:avLst/>
          </a:prstGeom>
          <a:ln w="38100">
            <a:solidFill>
              <a:schemeClr val="tx1"/>
            </a:solidFill>
          </a:ln>
        </p:spPr>
      </p:pic>
      <p:sp>
        <p:nvSpPr>
          <p:cNvPr id="49" name="Rectangle 48">
            <a:extLst>
              <a:ext uri="{FF2B5EF4-FFF2-40B4-BE49-F238E27FC236}">
                <a16:creationId xmlns:a16="http://schemas.microsoft.com/office/drawing/2014/main" id="{D2752E62-8FE9-8F93-0D27-B81DAD82EC95}"/>
              </a:ext>
            </a:extLst>
          </p:cNvPr>
          <p:cNvSpPr/>
          <p:nvPr/>
        </p:nvSpPr>
        <p:spPr>
          <a:xfrm>
            <a:off x="10335490" y="6526384"/>
            <a:ext cx="1856510" cy="331616"/>
          </a:xfrm>
          <a:prstGeom prst="rect">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3D727C43-0F20-B41D-2E60-23B4A64E3987}"/>
              </a:ext>
            </a:extLst>
          </p:cNvPr>
          <p:cNvSpPr/>
          <p:nvPr/>
        </p:nvSpPr>
        <p:spPr>
          <a:xfrm>
            <a:off x="1885820" y="3488677"/>
            <a:ext cx="3523720" cy="1916351"/>
          </a:xfrm>
          <a:prstGeom prst="roundRect">
            <a:avLst>
              <a:gd name="adj" fmla="val 9836"/>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5282A02-D69A-8348-D2F3-6B95D9CE81C7}"/>
              </a:ext>
            </a:extLst>
          </p:cNvPr>
          <p:cNvSpPr/>
          <p:nvPr/>
        </p:nvSpPr>
        <p:spPr>
          <a:xfrm>
            <a:off x="4618299" y="130088"/>
            <a:ext cx="7573701" cy="440945"/>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F1BE6C0-6A2C-9127-D9BF-CE157F1B2752}"/>
              </a:ext>
            </a:extLst>
          </p:cNvPr>
          <p:cNvSpPr>
            <a:spLocks noGrp="1"/>
          </p:cNvSpPr>
          <p:nvPr>
            <p:ph type="sldNum" sz="quarter" idx="12"/>
          </p:nvPr>
        </p:nvSpPr>
        <p:spPr/>
        <p:txBody>
          <a:bodyPr/>
          <a:lstStyle/>
          <a:p>
            <a:fld id="{CC654CF9-303B-454A-8191-95AAB032BDB2}" type="slidenum">
              <a:rPr lang="en-US" smtClean="0"/>
              <a:pPr/>
              <a:t>3</a:t>
            </a:fld>
            <a:endParaRPr lang="en-US" dirty="0"/>
          </a:p>
        </p:txBody>
      </p:sp>
      <p:sp>
        <p:nvSpPr>
          <p:cNvPr id="6" name="Freeform: Shape 5">
            <a:extLst>
              <a:ext uri="{FF2B5EF4-FFF2-40B4-BE49-F238E27FC236}">
                <a16:creationId xmlns:a16="http://schemas.microsoft.com/office/drawing/2014/main" id="{9E606F01-06E6-FCA4-C99F-33D412DDAA96}"/>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TextBox 6">
            <a:extLst>
              <a:ext uri="{FF2B5EF4-FFF2-40B4-BE49-F238E27FC236}">
                <a16:creationId xmlns:a16="http://schemas.microsoft.com/office/drawing/2014/main" id="{FB68D8A4-0445-0B8E-64BA-8BF0D58AF543}"/>
              </a:ext>
            </a:extLst>
          </p:cNvPr>
          <p:cNvSpPr txBox="1"/>
          <p:nvPr/>
        </p:nvSpPr>
        <p:spPr>
          <a:xfrm>
            <a:off x="358815" y="130088"/>
            <a:ext cx="3941464"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401</a:t>
            </a:r>
          </a:p>
        </p:txBody>
      </p:sp>
      <p:grpSp>
        <p:nvGrpSpPr>
          <p:cNvPr id="8" name="Group 7">
            <a:extLst>
              <a:ext uri="{FF2B5EF4-FFF2-40B4-BE49-F238E27FC236}">
                <a16:creationId xmlns:a16="http://schemas.microsoft.com/office/drawing/2014/main" id="{C9C7D843-010E-5F3E-1A24-14387A1D55E9}"/>
              </a:ext>
            </a:extLst>
          </p:cNvPr>
          <p:cNvGrpSpPr/>
          <p:nvPr/>
        </p:nvGrpSpPr>
        <p:grpSpPr>
          <a:xfrm>
            <a:off x="-659757" y="95126"/>
            <a:ext cx="437309" cy="3187665"/>
            <a:chOff x="-659757" y="95126"/>
            <a:chExt cx="437309" cy="3187665"/>
          </a:xfrm>
        </p:grpSpPr>
        <p:sp>
          <p:nvSpPr>
            <p:cNvPr id="9" name="Rectangle 8">
              <a:extLst>
                <a:ext uri="{FF2B5EF4-FFF2-40B4-BE49-F238E27FC236}">
                  <a16:creationId xmlns:a16="http://schemas.microsoft.com/office/drawing/2014/main" id="{4257EAC0-CE1F-7335-618F-E653F8ACD8E9}"/>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DCB503E-D4DE-65AA-9C05-2BCD65EA126E}"/>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CB6DC4F-5FAA-65F1-2EF5-B2583CF7AED3}"/>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73240B-1B49-A42A-DF6B-5227CE1D5F31}"/>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2B1DB-8D29-1C8A-B130-7F6E9E9F3293}"/>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BE7D0F76-AAB6-3094-7CC5-39A3D2A2F1C5}"/>
              </a:ext>
            </a:extLst>
          </p:cNvPr>
          <p:cNvSpPr txBox="1"/>
          <p:nvPr/>
        </p:nvSpPr>
        <p:spPr>
          <a:xfrm>
            <a:off x="8542117" y="141663"/>
            <a:ext cx="3525068" cy="369332"/>
          </a:xfrm>
          <a:prstGeom prst="rect">
            <a:avLst/>
          </a:prstGeom>
          <a:noFill/>
        </p:spPr>
        <p:txBody>
          <a:bodyPr wrap="none" rtlCol="0">
            <a:spAutoFit/>
          </a:bodyPr>
          <a:lstStyle/>
          <a:p>
            <a:r>
              <a:rPr lang="en-US" i="1" dirty="0" err="1">
                <a:solidFill>
                  <a:schemeClr val="bg1"/>
                </a:solidFill>
              </a:rPr>
              <a:t>lihat</a:t>
            </a:r>
            <a:r>
              <a:rPr lang="en-US" i="1" dirty="0">
                <a:solidFill>
                  <a:schemeClr val="bg1"/>
                </a:solidFill>
              </a:rPr>
              <a:t> </a:t>
            </a:r>
            <a:r>
              <a:rPr lang="en-US" i="1" dirty="0" err="1">
                <a:solidFill>
                  <a:schemeClr val="bg1"/>
                </a:solidFill>
              </a:rPr>
              <a:t>buku</a:t>
            </a:r>
            <a:r>
              <a:rPr lang="en-US" i="1" dirty="0">
                <a:solidFill>
                  <a:schemeClr val="bg1"/>
                </a:solidFill>
              </a:rPr>
              <a:t> </a:t>
            </a:r>
            <a:r>
              <a:rPr lang="en-US" i="1" dirty="0" err="1">
                <a:solidFill>
                  <a:schemeClr val="bg1"/>
                </a:solidFill>
              </a:rPr>
              <a:t>pedoman</a:t>
            </a:r>
            <a:r>
              <a:rPr lang="en-US" i="1" dirty="0">
                <a:solidFill>
                  <a:schemeClr val="bg1"/>
                </a:solidFill>
              </a:rPr>
              <a:t> </a:t>
            </a:r>
            <a:r>
              <a:rPr lang="en-US" i="1" dirty="0" err="1">
                <a:solidFill>
                  <a:schemeClr val="bg1"/>
                </a:solidFill>
              </a:rPr>
              <a:t>halaman</a:t>
            </a:r>
            <a:r>
              <a:rPr lang="en-US" i="1" dirty="0">
                <a:solidFill>
                  <a:schemeClr val="bg1"/>
                </a:solidFill>
              </a:rPr>
              <a:t> 78-79</a:t>
            </a:r>
          </a:p>
        </p:txBody>
      </p:sp>
      <p:sp>
        <p:nvSpPr>
          <p:cNvPr id="19" name="Rectangle: Rounded Corners 18">
            <a:extLst>
              <a:ext uri="{FF2B5EF4-FFF2-40B4-BE49-F238E27FC236}">
                <a16:creationId xmlns:a16="http://schemas.microsoft.com/office/drawing/2014/main" id="{84171A7E-487C-A041-ECD6-F8063AD4BFD4}"/>
              </a:ext>
            </a:extLst>
          </p:cNvPr>
          <p:cNvSpPr/>
          <p:nvPr/>
        </p:nvSpPr>
        <p:spPr>
          <a:xfrm>
            <a:off x="1885821" y="3392110"/>
            <a:ext cx="3523719" cy="451412"/>
          </a:xfrm>
          <a:prstGeom prst="roundRect">
            <a:avLst>
              <a:gd name="adj" fmla="val 0"/>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E370FD02-91EF-B6A5-A3E0-DAEA125DE96B}"/>
              </a:ext>
            </a:extLst>
          </p:cNvPr>
          <p:cNvGrpSpPr/>
          <p:nvPr/>
        </p:nvGrpSpPr>
        <p:grpSpPr>
          <a:xfrm>
            <a:off x="2028800" y="3506056"/>
            <a:ext cx="848360" cy="223520"/>
            <a:chOff x="4521200" y="4013200"/>
            <a:chExt cx="848360" cy="223520"/>
          </a:xfrm>
          <a:solidFill>
            <a:srgbClr val="EAA824"/>
          </a:solidFill>
        </p:grpSpPr>
        <p:sp>
          <p:nvSpPr>
            <p:cNvPr id="3" name="Oval 2">
              <a:extLst>
                <a:ext uri="{FF2B5EF4-FFF2-40B4-BE49-F238E27FC236}">
                  <a16:creationId xmlns:a16="http://schemas.microsoft.com/office/drawing/2014/main" id="{5ED02EC3-684C-2A16-E446-EFBCEFD29865}"/>
                </a:ext>
              </a:extLst>
            </p:cNvPr>
            <p:cNvSpPr/>
            <p:nvPr/>
          </p:nvSpPr>
          <p:spPr>
            <a:xfrm>
              <a:off x="452120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F55D9294-53DB-4E15-8E51-1F252EE9D252}"/>
                </a:ext>
              </a:extLst>
            </p:cNvPr>
            <p:cNvSpPr/>
            <p:nvPr/>
          </p:nvSpPr>
          <p:spPr>
            <a:xfrm>
              <a:off x="483362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54D9AFF6-C157-B8A3-07D8-9FB0E7A9DB4D}"/>
                </a:ext>
              </a:extLst>
            </p:cNvPr>
            <p:cNvSpPr/>
            <p:nvPr/>
          </p:nvSpPr>
          <p:spPr>
            <a:xfrm>
              <a:off x="514604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FE461EB5-CA0B-DEEE-9370-0CEBD8257C22}"/>
              </a:ext>
            </a:extLst>
          </p:cNvPr>
          <p:cNvSpPr txBox="1"/>
          <p:nvPr/>
        </p:nvSpPr>
        <p:spPr>
          <a:xfrm>
            <a:off x="2252320" y="4028949"/>
            <a:ext cx="2836580" cy="923330"/>
          </a:xfrm>
          <a:prstGeom prst="rect">
            <a:avLst/>
          </a:prstGeom>
          <a:noFill/>
        </p:spPr>
        <p:txBody>
          <a:bodyPr wrap="square">
            <a:spAutoFit/>
          </a:bodyPr>
          <a:lstStyle/>
          <a:p>
            <a:r>
              <a:rPr lang="en-US" dirty="0" err="1">
                <a:solidFill>
                  <a:schemeClr val="bg1"/>
                </a:solidFill>
              </a:rPr>
              <a:t>Nomor</a:t>
            </a:r>
            <a:r>
              <a:rPr lang="en-US" dirty="0">
                <a:solidFill>
                  <a:schemeClr val="bg1"/>
                </a:solidFill>
              </a:rPr>
              <a:t> </a:t>
            </a:r>
            <a:r>
              <a:rPr lang="en-US" dirty="0" err="1">
                <a:solidFill>
                  <a:schemeClr val="bg1"/>
                </a:solidFill>
              </a:rPr>
              <a:t>urut</a:t>
            </a:r>
            <a:r>
              <a:rPr lang="en-US" dirty="0">
                <a:solidFill>
                  <a:schemeClr val="bg1"/>
                </a:solidFill>
              </a:rPr>
              <a:t> </a:t>
            </a:r>
            <a:r>
              <a:rPr lang="en-US" dirty="0" err="1">
                <a:solidFill>
                  <a:schemeClr val="bg1"/>
                </a:solidFill>
              </a:rPr>
              <a:t>anggota</a:t>
            </a:r>
            <a:r>
              <a:rPr lang="en-US" dirty="0">
                <a:solidFill>
                  <a:schemeClr val="bg1"/>
                </a:solidFill>
              </a:rPr>
              <a:t> </a:t>
            </a:r>
            <a:r>
              <a:rPr lang="en-US" dirty="0" err="1">
                <a:solidFill>
                  <a:schemeClr val="bg1"/>
                </a:solidFill>
              </a:rPr>
              <a:t>keluarga</a:t>
            </a:r>
            <a:r>
              <a:rPr lang="en-US" dirty="0">
                <a:solidFill>
                  <a:schemeClr val="bg1"/>
                </a:solidFill>
              </a:rPr>
              <a:t> </a:t>
            </a:r>
            <a:r>
              <a:rPr lang="en-US" dirty="0" err="1">
                <a:solidFill>
                  <a:schemeClr val="bg1"/>
                </a:solidFill>
              </a:rPr>
              <a:t>telah</a:t>
            </a:r>
            <a:r>
              <a:rPr lang="en-US" dirty="0">
                <a:solidFill>
                  <a:schemeClr val="bg1"/>
                </a:solidFill>
              </a:rPr>
              <a:t> </a:t>
            </a:r>
            <a:r>
              <a:rPr lang="en-US" dirty="0" err="1">
                <a:solidFill>
                  <a:schemeClr val="bg1"/>
                </a:solidFill>
              </a:rPr>
              <a:t>tersedia</a:t>
            </a:r>
            <a:r>
              <a:rPr lang="en-US" dirty="0">
                <a:solidFill>
                  <a:schemeClr val="bg1"/>
                </a:solidFill>
              </a:rPr>
              <a:t> </a:t>
            </a:r>
            <a:r>
              <a:rPr lang="en-US" dirty="0" err="1">
                <a:solidFill>
                  <a:schemeClr val="bg1"/>
                </a:solidFill>
              </a:rPr>
              <a:t>dari</a:t>
            </a:r>
            <a:r>
              <a:rPr lang="en-US" dirty="0">
                <a:solidFill>
                  <a:schemeClr val="bg1"/>
                </a:solidFill>
              </a:rPr>
              <a:t> </a:t>
            </a:r>
            <a:r>
              <a:rPr lang="en-US" dirty="0" err="1">
                <a:solidFill>
                  <a:schemeClr val="bg1"/>
                </a:solidFill>
              </a:rPr>
              <a:t>nomor</a:t>
            </a:r>
            <a:r>
              <a:rPr lang="en-US" dirty="0">
                <a:solidFill>
                  <a:schemeClr val="bg1"/>
                </a:solidFill>
              </a:rPr>
              <a:t> 01 </a:t>
            </a:r>
            <a:r>
              <a:rPr lang="en-US" dirty="0" err="1">
                <a:solidFill>
                  <a:schemeClr val="bg1"/>
                </a:solidFill>
              </a:rPr>
              <a:t>s.d</a:t>
            </a:r>
            <a:r>
              <a:rPr lang="en-US" dirty="0">
                <a:solidFill>
                  <a:schemeClr val="bg1"/>
                </a:solidFill>
              </a:rPr>
              <a:t> 05. </a:t>
            </a:r>
            <a:endParaRPr lang="en-US" b="1" dirty="0">
              <a:solidFill>
                <a:srgbClr val="FFFF00"/>
              </a:solidFill>
            </a:endParaRPr>
          </a:p>
        </p:txBody>
      </p:sp>
      <p:sp>
        <p:nvSpPr>
          <p:cNvPr id="23" name="TextBox 22">
            <a:extLst>
              <a:ext uri="{FF2B5EF4-FFF2-40B4-BE49-F238E27FC236}">
                <a16:creationId xmlns:a16="http://schemas.microsoft.com/office/drawing/2014/main" id="{BD1D8248-E150-3C3E-965A-FE1FF8852D34}"/>
              </a:ext>
            </a:extLst>
          </p:cNvPr>
          <p:cNvSpPr txBox="1"/>
          <p:nvPr/>
        </p:nvSpPr>
        <p:spPr>
          <a:xfrm>
            <a:off x="2970154" y="3433150"/>
            <a:ext cx="710451" cy="400110"/>
          </a:xfrm>
          <a:prstGeom prst="rect">
            <a:avLst/>
          </a:prstGeom>
          <a:noFill/>
        </p:spPr>
        <p:txBody>
          <a:bodyPr wrap="none" rtlCol="0">
            <a:spAutoFit/>
          </a:bodyPr>
          <a:lstStyle/>
          <a:p>
            <a:r>
              <a:rPr lang="en-US" sz="2000" b="1" dirty="0">
                <a:solidFill>
                  <a:schemeClr val="bg1"/>
                </a:solidFill>
              </a:rPr>
              <a:t>P401</a:t>
            </a:r>
          </a:p>
        </p:txBody>
      </p:sp>
      <p:sp>
        <p:nvSpPr>
          <p:cNvPr id="48" name="Rectangle 47">
            <a:extLst>
              <a:ext uri="{FF2B5EF4-FFF2-40B4-BE49-F238E27FC236}">
                <a16:creationId xmlns:a16="http://schemas.microsoft.com/office/drawing/2014/main" id="{586CE03E-2C85-37C6-DF57-1EDFB5276FD7}"/>
              </a:ext>
            </a:extLst>
          </p:cNvPr>
          <p:cNvSpPr/>
          <p:nvPr/>
        </p:nvSpPr>
        <p:spPr>
          <a:xfrm>
            <a:off x="-11575" y="6526384"/>
            <a:ext cx="10347066" cy="331616"/>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a:extLst>
              <a:ext uri="{FF2B5EF4-FFF2-40B4-BE49-F238E27FC236}">
                <a16:creationId xmlns:a16="http://schemas.microsoft.com/office/drawing/2014/main" id="{7343AA53-066A-C284-AB27-9075F0EF870E}"/>
              </a:ext>
            </a:extLst>
          </p:cNvPr>
          <p:cNvGrpSpPr/>
          <p:nvPr/>
        </p:nvGrpSpPr>
        <p:grpSpPr>
          <a:xfrm>
            <a:off x="4372244" y="2302934"/>
            <a:ext cx="660388" cy="369332"/>
            <a:chOff x="5543255" y="2703649"/>
            <a:chExt cx="660388" cy="369332"/>
          </a:xfrm>
        </p:grpSpPr>
        <p:sp>
          <p:nvSpPr>
            <p:cNvPr id="52" name="TextBox 51">
              <a:extLst>
                <a:ext uri="{FF2B5EF4-FFF2-40B4-BE49-F238E27FC236}">
                  <a16:creationId xmlns:a16="http://schemas.microsoft.com/office/drawing/2014/main" id="{06EC3952-EC9D-5D7F-A3D6-05DC4696D61E}"/>
                </a:ext>
              </a:extLst>
            </p:cNvPr>
            <p:cNvSpPr txBox="1"/>
            <p:nvPr/>
          </p:nvSpPr>
          <p:spPr>
            <a:xfrm>
              <a:off x="5901957" y="2703649"/>
              <a:ext cx="301686" cy="369332"/>
            </a:xfrm>
            <a:prstGeom prst="rect">
              <a:avLst/>
            </a:prstGeom>
            <a:noFill/>
          </p:spPr>
          <p:txBody>
            <a:bodyPr wrap="none" rtlCol="0">
              <a:spAutoFit/>
            </a:bodyPr>
            <a:lstStyle/>
            <a:p>
              <a:r>
                <a:rPr lang="en-US" dirty="0"/>
                <a:t>1</a:t>
              </a:r>
            </a:p>
          </p:txBody>
        </p:sp>
        <p:sp>
          <p:nvSpPr>
            <p:cNvPr id="53" name="TextBox 52">
              <a:extLst>
                <a:ext uri="{FF2B5EF4-FFF2-40B4-BE49-F238E27FC236}">
                  <a16:creationId xmlns:a16="http://schemas.microsoft.com/office/drawing/2014/main" id="{504CA00A-4138-120C-DB8D-97E511C8DCA2}"/>
                </a:ext>
              </a:extLst>
            </p:cNvPr>
            <p:cNvSpPr txBox="1"/>
            <p:nvPr/>
          </p:nvSpPr>
          <p:spPr>
            <a:xfrm>
              <a:off x="5543255" y="2703649"/>
              <a:ext cx="301686" cy="369332"/>
            </a:xfrm>
            <a:prstGeom prst="rect">
              <a:avLst/>
            </a:prstGeom>
            <a:noFill/>
          </p:spPr>
          <p:txBody>
            <a:bodyPr wrap="none" rtlCol="0">
              <a:spAutoFit/>
            </a:bodyPr>
            <a:lstStyle/>
            <a:p>
              <a:r>
                <a:rPr lang="en-US" dirty="0"/>
                <a:t>0</a:t>
              </a:r>
            </a:p>
          </p:txBody>
        </p:sp>
      </p:grpSp>
      <p:grpSp>
        <p:nvGrpSpPr>
          <p:cNvPr id="63" name="Group 62">
            <a:extLst>
              <a:ext uri="{FF2B5EF4-FFF2-40B4-BE49-F238E27FC236}">
                <a16:creationId xmlns:a16="http://schemas.microsoft.com/office/drawing/2014/main" id="{1EFCDECB-66D7-9734-774F-D240F3DF1CCB}"/>
              </a:ext>
            </a:extLst>
          </p:cNvPr>
          <p:cNvGrpSpPr/>
          <p:nvPr/>
        </p:nvGrpSpPr>
        <p:grpSpPr>
          <a:xfrm>
            <a:off x="7210855" y="2286627"/>
            <a:ext cx="660388" cy="369332"/>
            <a:chOff x="5543255" y="2703649"/>
            <a:chExt cx="660388" cy="369332"/>
          </a:xfrm>
        </p:grpSpPr>
        <p:sp>
          <p:nvSpPr>
            <p:cNvPr id="64" name="TextBox 63">
              <a:extLst>
                <a:ext uri="{FF2B5EF4-FFF2-40B4-BE49-F238E27FC236}">
                  <a16:creationId xmlns:a16="http://schemas.microsoft.com/office/drawing/2014/main" id="{D7466024-4969-5CF3-E4A5-567202CB0F83}"/>
                </a:ext>
              </a:extLst>
            </p:cNvPr>
            <p:cNvSpPr txBox="1"/>
            <p:nvPr/>
          </p:nvSpPr>
          <p:spPr>
            <a:xfrm>
              <a:off x="5901957" y="2703649"/>
              <a:ext cx="301686" cy="369332"/>
            </a:xfrm>
            <a:prstGeom prst="rect">
              <a:avLst/>
            </a:prstGeom>
            <a:noFill/>
          </p:spPr>
          <p:txBody>
            <a:bodyPr wrap="none" rtlCol="0">
              <a:spAutoFit/>
            </a:bodyPr>
            <a:lstStyle/>
            <a:p>
              <a:r>
                <a:rPr lang="en-US" dirty="0"/>
                <a:t>2</a:t>
              </a:r>
            </a:p>
          </p:txBody>
        </p:sp>
        <p:sp>
          <p:nvSpPr>
            <p:cNvPr id="65" name="TextBox 64">
              <a:extLst>
                <a:ext uri="{FF2B5EF4-FFF2-40B4-BE49-F238E27FC236}">
                  <a16:creationId xmlns:a16="http://schemas.microsoft.com/office/drawing/2014/main" id="{BCE6E231-B18D-90DF-C180-A9C82A2B4690}"/>
                </a:ext>
              </a:extLst>
            </p:cNvPr>
            <p:cNvSpPr txBox="1"/>
            <p:nvPr/>
          </p:nvSpPr>
          <p:spPr>
            <a:xfrm>
              <a:off x="5543255" y="2703649"/>
              <a:ext cx="301686" cy="369332"/>
            </a:xfrm>
            <a:prstGeom prst="rect">
              <a:avLst/>
            </a:prstGeom>
            <a:noFill/>
          </p:spPr>
          <p:txBody>
            <a:bodyPr wrap="none" rtlCol="0">
              <a:spAutoFit/>
            </a:bodyPr>
            <a:lstStyle/>
            <a:p>
              <a:r>
                <a:rPr lang="en-US" dirty="0"/>
                <a:t>0</a:t>
              </a:r>
            </a:p>
          </p:txBody>
        </p:sp>
      </p:grpSp>
      <p:grpSp>
        <p:nvGrpSpPr>
          <p:cNvPr id="54" name="Group 53">
            <a:extLst>
              <a:ext uri="{FF2B5EF4-FFF2-40B4-BE49-F238E27FC236}">
                <a16:creationId xmlns:a16="http://schemas.microsoft.com/office/drawing/2014/main" id="{3EAB5B34-7A07-477F-B2FD-316852F154DE}"/>
              </a:ext>
            </a:extLst>
          </p:cNvPr>
          <p:cNvGrpSpPr/>
          <p:nvPr/>
        </p:nvGrpSpPr>
        <p:grpSpPr>
          <a:xfrm>
            <a:off x="10193305" y="2284006"/>
            <a:ext cx="631360" cy="369332"/>
            <a:chOff x="5543255" y="2703649"/>
            <a:chExt cx="631360" cy="369332"/>
          </a:xfrm>
        </p:grpSpPr>
        <p:sp>
          <p:nvSpPr>
            <p:cNvPr id="55" name="TextBox 54">
              <a:extLst>
                <a:ext uri="{FF2B5EF4-FFF2-40B4-BE49-F238E27FC236}">
                  <a16:creationId xmlns:a16="http://schemas.microsoft.com/office/drawing/2014/main" id="{938DFFFD-DCAA-4E2B-9AA7-ADAB4BA25F0B}"/>
                </a:ext>
              </a:extLst>
            </p:cNvPr>
            <p:cNvSpPr txBox="1"/>
            <p:nvPr/>
          </p:nvSpPr>
          <p:spPr>
            <a:xfrm>
              <a:off x="5872929" y="2703649"/>
              <a:ext cx="301686" cy="369332"/>
            </a:xfrm>
            <a:prstGeom prst="rect">
              <a:avLst/>
            </a:prstGeom>
            <a:noFill/>
          </p:spPr>
          <p:txBody>
            <a:bodyPr wrap="none" rtlCol="0">
              <a:spAutoFit/>
            </a:bodyPr>
            <a:lstStyle/>
            <a:p>
              <a:r>
                <a:rPr lang="en-US" dirty="0"/>
                <a:t>3</a:t>
              </a:r>
            </a:p>
          </p:txBody>
        </p:sp>
        <p:sp>
          <p:nvSpPr>
            <p:cNvPr id="58" name="TextBox 57">
              <a:extLst>
                <a:ext uri="{FF2B5EF4-FFF2-40B4-BE49-F238E27FC236}">
                  <a16:creationId xmlns:a16="http://schemas.microsoft.com/office/drawing/2014/main" id="{07090DFF-280E-46AE-B87B-E5C2594A5ACF}"/>
                </a:ext>
              </a:extLst>
            </p:cNvPr>
            <p:cNvSpPr txBox="1"/>
            <p:nvPr/>
          </p:nvSpPr>
          <p:spPr>
            <a:xfrm>
              <a:off x="5543255" y="2703649"/>
              <a:ext cx="301686" cy="369332"/>
            </a:xfrm>
            <a:prstGeom prst="rect">
              <a:avLst/>
            </a:prstGeom>
            <a:noFill/>
          </p:spPr>
          <p:txBody>
            <a:bodyPr wrap="none" rtlCol="0">
              <a:spAutoFit/>
            </a:bodyPr>
            <a:lstStyle/>
            <a:p>
              <a:r>
                <a:rPr lang="en-US" dirty="0"/>
                <a:t>0</a:t>
              </a:r>
            </a:p>
          </p:txBody>
        </p:sp>
      </p:grpSp>
      <p:pic>
        <p:nvPicPr>
          <p:cNvPr id="15" name="Graphic 14">
            <a:extLst>
              <a:ext uri="{FF2B5EF4-FFF2-40B4-BE49-F238E27FC236}">
                <a16:creationId xmlns:a16="http://schemas.microsoft.com/office/drawing/2014/main" id="{5492BFD9-C1C6-4E65-BB8A-BD323FD1560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850369" y="2961802"/>
            <a:ext cx="3890536" cy="3890536"/>
          </a:xfrm>
          <a:prstGeom prst="rect">
            <a:avLst/>
          </a:prstGeom>
        </p:spPr>
      </p:pic>
    </p:spTree>
    <p:extLst>
      <p:ext uri="{BB962C8B-B14F-4D97-AF65-F5344CB8AC3E}">
        <p14:creationId xmlns:p14="http://schemas.microsoft.com/office/powerpoint/2010/main" val="20359462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17A87"/>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313FC13-CC43-F71D-44C8-80E1FE95B12E}"/>
              </a:ext>
            </a:extLst>
          </p:cNvPr>
          <p:cNvSpPr/>
          <p:nvPr/>
        </p:nvSpPr>
        <p:spPr>
          <a:xfrm>
            <a:off x="4618299" y="130088"/>
            <a:ext cx="7573701" cy="440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5C7E3E1-3D4C-5861-0A0A-8850109E81D1}"/>
              </a:ext>
            </a:extLst>
          </p:cNvPr>
          <p:cNvSpPr>
            <a:spLocks noGrp="1"/>
          </p:cNvSpPr>
          <p:nvPr>
            <p:ph type="sldNum" sz="quarter" idx="12"/>
          </p:nvPr>
        </p:nvSpPr>
        <p:spPr/>
        <p:txBody>
          <a:bodyPr/>
          <a:lstStyle/>
          <a:p>
            <a:fld id="{CC654CF9-303B-454A-8191-95AAB032BDB2}" type="slidenum">
              <a:rPr lang="en-US" smtClean="0"/>
              <a:pPr/>
              <a:t>4</a:t>
            </a:fld>
            <a:endParaRPr lang="en-US" dirty="0"/>
          </a:p>
        </p:txBody>
      </p:sp>
      <p:sp>
        <p:nvSpPr>
          <p:cNvPr id="9" name="Freeform: Shape 8">
            <a:extLst>
              <a:ext uri="{FF2B5EF4-FFF2-40B4-BE49-F238E27FC236}">
                <a16:creationId xmlns:a16="http://schemas.microsoft.com/office/drawing/2014/main" id="{05E55D45-58CC-CB11-F2E9-022C72AB0E82}"/>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4A769A74-EF9D-3258-8368-B6932DC26572}"/>
              </a:ext>
            </a:extLst>
          </p:cNvPr>
          <p:cNvSpPr txBox="1"/>
          <p:nvPr/>
        </p:nvSpPr>
        <p:spPr>
          <a:xfrm>
            <a:off x="358815" y="130088"/>
            <a:ext cx="3956724"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402</a:t>
            </a:r>
          </a:p>
        </p:txBody>
      </p:sp>
      <p:sp>
        <p:nvSpPr>
          <p:cNvPr id="12" name="TextBox 11">
            <a:extLst>
              <a:ext uri="{FF2B5EF4-FFF2-40B4-BE49-F238E27FC236}">
                <a16:creationId xmlns:a16="http://schemas.microsoft.com/office/drawing/2014/main" id="{1F39C01B-1B0C-C732-9C1A-A4A772C2B3D2}"/>
              </a:ext>
            </a:extLst>
          </p:cNvPr>
          <p:cNvSpPr txBox="1"/>
          <p:nvPr/>
        </p:nvSpPr>
        <p:spPr>
          <a:xfrm>
            <a:off x="8542117" y="141663"/>
            <a:ext cx="3525068" cy="369332"/>
          </a:xfrm>
          <a:prstGeom prst="rect">
            <a:avLst/>
          </a:prstGeom>
          <a:noFill/>
        </p:spPr>
        <p:txBody>
          <a:bodyPr wrap="none" rtlCol="0">
            <a:spAutoFit/>
          </a:bodyPr>
          <a:lstStyle/>
          <a:p>
            <a:r>
              <a:rPr lang="en-US" i="1" dirty="0" err="1">
                <a:solidFill>
                  <a:srgbClr val="0C7B93"/>
                </a:solidFill>
              </a:rPr>
              <a:t>lihat</a:t>
            </a:r>
            <a:r>
              <a:rPr lang="en-US" i="1" dirty="0">
                <a:solidFill>
                  <a:srgbClr val="0C7B93"/>
                </a:solidFill>
              </a:rPr>
              <a:t> </a:t>
            </a:r>
            <a:r>
              <a:rPr lang="en-US" i="1" dirty="0" err="1">
                <a:solidFill>
                  <a:srgbClr val="0C7B93"/>
                </a:solidFill>
              </a:rPr>
              <a:t>buku</a:t>
            </a:r>
            <a:r>
              <a:rPr lang="en-US" i="1" dirty="0">
                <a:solidFill>
                  <a:srgbClr val="0C7B93"/>
                </a:solidFill>
              </a:rPr>
              <a:t> </a:t>
            </a:r>
            <a:r>
              <a:rPr lang="en-US" i="1" dirty="0" err="1">
                <a:solidFill>
                  <a:srgbClr val="0C7B93"/>
                </a:solidFill>
              </a:rPr>
              <a:t>pedoman</a:t>
            </a:r>
            <a:r>
              <a:rPr lang="en-US" i="1" dirty="0">
                <a:solidFill>
                  <a:srgbClr val="0C7B93"/>
                </a:solidFill>
              </a:rPr>
              <a:t> </a:t>
            </a:r>
            <a:r>
              <a:rPr lang="en-US" i="1" dirty="0" err="1">
                <a:solidFill>
                  <a:srgbClr val="0C7B93"/>
                </a:solidFill>
              </a:rPr>
              <a:t>halaman</a:t>
            </a:r>
            <a:r>
              <a:rPr lang="en-US" i="1" dirty="0">
                <a:solidFill>
                  <a:srgbClr val="0C7B93"/>
                </a:solidFill>
              </a:rPr>
              <a:t> 79-80</a:t>
            </a:r>
          </a:p>
        </p:txBody>
      </p:sp>
      <p:sp>
        <p:nvSpPr>
          <p:cNvPr id="54" name="Rectangle 53">
            <a:extLst>
              <a:ext uri="{FF2B5EF4-FFF2-40B4-BE49-F238E27FC236}">
                <a16:creationId xmlns:a16="http://schemas.microsoft.com/office/drawing/2014/main" id="{1E55B2B0-8F6E-DCA9-DD5B-335F103AEA65}"/>
              </a:ext>
            </a:extLst>
          </p:cNvPr>
          <p:cNvSpPr/>
          <p:nvPr/>
        </p:nvSpPr>
        <p:spPr>
          <a:xfrm>
            <a:off x="1551463" y="3588534"/>
            <a:ext cx="6008540" cy="2252708"/>
          </a:xfrm>
          <a:prstGeom prst="rect">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A8761A94-60AC-CD71-7456-98D364BFD57E}"/>
              </a:ext>
            </a:extLst>
          </p:cNvPr>
          <p:cNvSpPr txBox="1"/>
          <p:nvPr/>
        </p:nvSpPr>
        <p:spPr>
          <a:xfrm>
            <a:off x="1804663" y="3873835"/>
            <a:ext cx="5627272" cy="1754326"/>
          </a:xfrm>
          <a:prstGeom prst="rect">
            <a:avLst/>
          </a:prstGeom>
          <a:noFill/>
        </p:spPr>
        <p:txBody>
          <a:bodyPr wrap="square">
            <a:spAutoFit/>
          </a:bodyPr>
          <a:lstStyle/>
          <a:p>
            <a:r>
              <a:rPr lang="sv-SE" dirty="0">
                <a:solidFill>
                  <a:schemeClr val="bg1"/>
                </a:solidFill>
              </a:rPr>
              <a:t>Nama anggota keluarga yang ditulis adalah yang tercantum dalam Kartu Keluarga dan siapa saja yang biasanya tinggal bersama keluarga ini baik dewasa, anak-anak, maupun bayi sesuai konsep penduduk dan keluarga. </a:t>
            </a:r>
            <a:r>
              <a:rPr lang="sv-SE" b="1" i="1" dirty="0">
                <a:solidFill>
                  <a:srgbClr val="FFFF00"/>
                </a:solidFill>
              </a:rPr>
              <a:t>Tuliskan nama sesuai yang tertulis pada Kartu Keluarga dengan huruf kapital. </a:t>
            </a:r>
            <a:endParaRPr lang="en-US" b="1" i="1" dirty="0">
              <a:solidFill>
                <a:srgbClr val="FFFF00"/>
              </a:solidFill>
            </a:endParaRPr>
          </a:p>
        </p:txBody>
      </p:sp>
      <p:pic>
        <p:nvPicPr>
          <p:cNvPr id="15" name="Picture 14">
            <a:extLst>
              <a:ext uri="{FF2B5EF4-FFF2-40B4-BE49-F238E27FC236}">
                <a16:creationId xmlns:a16="http://schemas.microsoft.com/office/drawing/2014/main" id="{FEB2AC4B-8DCA-406D-A144-907E4FF33AEC}"/>
              </a:ext>
            </a:extLst>
          </p:cNvPr>
          <p:cNvPicPr>
            <a:picLocks noChangeAspect="1"/>
          </p:cNvPicPr>
          <p:nvPr/>
        </p:nvPicPr>
        <p:blipFill>
          <a:blip r:embed="rId2"/>
          <a:stretch>
            <a:fillRect/>
          </a:stretch>
        </p:blipFill>
        <p:spPr>
          <a:xfrm>
            <a:off x="1744307" y="1530588"/>
            <a:ext cx="8703385" cy="1257337"/>
          </a:xfrm>
          <a:prstGeom prst="rect">
            <a:avLst/>
          </a:prstGeom>
        </p:spPr>
      </p:pic>
      <p:sp>
        <p:nvSpPr>
          <p:cNvPr id="44" name="Rectangle 43">
            <a:extLst>
              <a:ext uri="{FF2B5EF4-FFF2-40B4-BE49-F238E27FC236}">
                <a16:creationId xmlns:a16="http://schemas.microsoft.com/office/drawing/2014/main" id="{A1EAABDC-AF3C-4369-8FC6-47B95CA3B0B5}"/>
              </a:ext>
            </a:extLst>
          </p:cNvPr>
          <p:cNvSpPr/>
          <p:nvPr/>
        </p:nvSpPr>
        <p:spPr>
          <a:xfrm>
            <a:off x="2367141" y="3384189"/>
            <a:ext cx="2773570" cy="369332"/>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54">
            <a:extLst>
              <a:ext uri="{FF2B5EF4-FFF2-40B4-BE49-F238E27FC236}">
                <a16:creationId xmlns:a16="http://schemas.microsoft.com/office/drawing/2014/main" id="{4D5D813D-F673-E58A-9316-5C90A2B94220}"/>
              </a:ext>
            </a:extLst>
          </p:cNvPr>
          <p:cNvSpPr/>
          <p:nvPr/>
        </p:nvSpPr>
        <p:spPr>
          <a:xfrm>
            <a:off x="1317838" y="3331243"/>
            <a:ext cx="1062182" cy="437309"/>
          </a:xfrm>
          <a:prstGeom prst="roundRect">
            <a:avLst>
              <a:gd name="adj" fmla="val 50000"/>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22F58D18-8BBA-3FCB-512E-4CBB8C9BC710}"/>
              </a:ext>
            </a:extLst>
          </p:cNvPr>
          <p:cNvSpPr txBox="1"/>
          <p:nvPr/>
        </p:nvSpPr>
        <p:spPr>
          <a:xfrm>
            <a:off x="1511542" y="3365231"/>
            <a:ext cx="659155" cy="369332"/>
          </a:xfrm>
          <a:prstGeom prst="rect">
            <a:avLst/>
          </a:prstGeom>
          <a:noFill/>
        </p:spPr>
        <p:txBody>
          <a:bodyPr wrap="none" rtlCol="0">
            <a:spAutoFit/>
          </a:bodyPr>
          <a:lstStyle/>
          <a:p>
            <a:r>
              <a:rPr lang="en-US" b="1" dirty="0">
                <a:solidFill>
                  <a:schemeClr val="bg1"/>
                </a:solidFill>
              </a:rPr>
              <a:t>P402</a:t>
            </a:r>
          </a:p>
        </p:txBody>
      </p:sp>
      <p:sp>
        <p:nvSpPr>
          <p:cNvPr id="58" name="TextBox 57">
            <a:extLst>
              <a:ext uri="{FF2B5EF4-FFF2-40B4-BE49-F238E27FC236}">
                <a16:creationId xmlns:a16="http://schemas.microsoft.com/office/drawing/2014/main" id="{E41D1E5B-1E25-CE11-2F3D-D26C061A64F4}"/>
              </a:ext>
            </a:extLst>
          </p:cNvPr>
          <p:cNvSpPr txBox="1"/>
          <p:nvPr/>
        </p:nvSpPr>
        <p:spPr>
          <a:xfrm>
            <a:off x="2472770" y="3360829"/>
            <a:ext cx="2482796" cy="369332"/>
          </a:xfrm>
          <a:prstGeom prst="rect">
            <a:avLst/>
          </a:prstGeom>
          <a:noFill/>
        </p:spPr>
        <p:txBody>
          <a:bodyPr wrap="none" rtlCol="0">
            <a:spAutoFit/>
          </a:bodyPr>
          <a:lstStyle/>
          <a:p>
            <a:r>
              <a:rPr lang="en-US" b="1" dirty="0">
                <a:solidFill>
                  <a:srgbClr val="FFFF00"/>
                </a:solidFill>
              </a:rPr>
              <a:t>Nama </a:t>
            </a:r>
            <a:r>
              <a:rPr lang="en-US" b="1" dirty="0" err="1">
                <a:solidFill>
                  <a:srgbClr val="FFFF00"/>
                </a:solidFill>
              </a:rPr>
              <a:t>Anggota</a:t>
            </a:r>
            <a:r>
              <a:rPr lang="en-US" b="1" dirty="0">
                <a:solidFill>
                  <a:srgbClr val="FFFF00"/>
                </a:solidFill>
              </a:rPr>
              <a:t> </a:t>
            </a:r>
            <a:r>
              <a:rPr lang="en-US" b="1" dirty="0" err="1">
                <a:solidFill>
                  <a:srgbClr val="FFFF00"/>
                </a:solidFill>
              </a:rPr>
              <a:t>Keluarga</a:t>
            </a:r>
            <a:endParaRPr lang="en-US" b="1" dirty="0">
              <a:solidFill>
                <a:srgbClr val="FFFF00"/>
              </a:solidFill>
            </a:endParaRPr>
          </a:p>
        </p:txBody>
      </p:sp>
      <p:sp>
        <p:nvSpPr>
          <p:cNvPr id="14" name="Oval 13">
            <a:extLst>
              <a:ext uri="{FF2B5EF4-FFF2-40B4-BE49-F238E27FC236}">
                <a16:creationId xmlns:a16="http://schemas.microsoft.com/office/drawing/2014/main" id="{54AE834A-07D5-4687-92C1-B34F053CC45A}"/>
              </a:ext>
            </a:extLst>
          </p:cNvPr>
          <p:cNvSpPr/>
          <p:nvPr/>
        </p:nvSpPr>
        <p:spPr>
          <a:xfrm>
            <a:off x="12334406" y="3105742"/>
            <a:ext cx="1274331" cy="1274331"/>
          </a:xfrm>
          <a:prstGeom prst="ellipse">
            <a:avLst/>
          </a:prstGeom>
          <a:solidFill>
            <a:srgbClr val="0C7B93"/>
          </a:solidFill>
          <a:ln w="38100">
            <a:solidFill>
              <a:srgbClr val="FFC93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15">
            <a:extLst>
              <a:ext uri="{FF2B5EF4-FFF2-40B4-BE49-F238E27FC236}">
                <a16:creationId xmlns:a16="http://schemas.microsoft.com/office/drawing/2014/main" id="{8C800067-928F-4C16-AADA-715A6AB5A0B5}"/>
              </a:ext>
            </a:extLst>
          </p:cNvPr>
          <p:cNvSpPr txBox="1"/>
          <p:nvPr/>
        </p:nvSpPr>
        <p:spPr>
          <a:xfrm>
            <a:off x="12558160" y="3317818"/>
            <a:ext cx="785793" cy="830997"/>
          </a:xfrm>
          <a:prstGeom prst="rect">
            <a:avLst/>
          </a:prstGeom>
          <a:noFill/>
        </p:spPr>
        <p:txBody>
          <a:bodyPr wrap="none" rtlCol="0">
            <a:spAutoFit/>
          </a:bodyPr>
          <a:lstStyle/>
          <a:p>
            <a:r>
              <a:rPr lang="en-US" sz="4800" b="1" i="1" dirty="0">
                <a:solidFill>
                  <a:srgbClr val="FFFF00"/>
                </a:solidFill>
              </a:rPr>
              <a:t>!!!</a:t>
            </a:r>
          </a:p>
        </p:txBody>
      </p:sp>
      <p:sp>
        <p:nvSpPr>
          <p:cNvPr id="61" name="TextBox 60">
            <a:extLst>
              <a:ext uri="{FF2B5EF4-FFF2-40B4-BE49-F238E27FC236}">
                <a16:creationId xmlns:a16="http://schemas.microsoft.com/office/drawing/2014/main" id="{1BB25789-FE37-4F61-BD43-825B9E4AA9DD}"/>
              </a:ext>
            </a:extLst>
          </p:cNvPr>
          <p:cNvSpPr txBox="1"/>
          <p:nvPr/>
        </p:nvSpPr>
        <p:spPr>
          <a:xfrm>
            <a:off x="6233999" y="1817510"/>
            <a:ext cx="1326004" cy="400110"/>
          </a:xfrm>
          <a:prstGeom prst="rect">
            <a:avLst/>
          </a:prstGeom>
          <a:noFill/>
        </p:spPr>
        <p:txBody>
          <a:bodyPr wrap="none" rtlCol="0">
            <a:spAutoFit/>
          </a:bodyPr>
          <a:lstStyle/>
          <a:p>
            <a:r>
              <a:rPr lang="en-US" sz="2000" spc="1200" dirty="0"/>
              <a:t>BUDI</a:t>
            </a:r>
          </a:p>
        </p:txBody>
      </p:sp>
      <p:sp>
        <p:nvSpPr>
          <p:cNvPr id="62" name="TextBox 61">
            <a:extLst>
              <a:ext uri="{FF2B5EF4-FFF2-40B4-BE49-F238E27FC236}">
                <a16:creationId xmlns:a16="http://schemas.microsoft.com/office/drawing/2014/main" id="{AA50BA86-8143-4D46-850D-D6BA531072DA}"/>
              </a:ext>
            </a:extLst>
          </p:cNvPr>
          <p:cNvSpPr txBox="1"/>
          <p:nvPr/>
        </p:nvSpPr>
        <p:spPr>
          <a:xfrm>
            <a:off x="7656489" y="1824858"/>
            <a:ext cx="2470850" cy="400110"/>
          </a:xfrm>
          <a:prstGeom prst="rect">
            <a:avLst/>
          </a:prstGeom>
          <a:noFill/>
        </p:spPr>
        <p:txBody>
          <a:bodyPr wrap="square">
            <a:spAutoFit/>
          </a:bodyPr>
          <a:lstStyle/>
          <a:p>
            <a:r>
              <a:rPr lang="en-US" sz="2000" spc="1200" dirty="0"/>
              <a:t>SANTOSO</a:t>
            </a:r>
            <a:endParaRPr lang="en-US" sz="2000" dirty="0"/>
          </a:p>
        </p:txBody>
      </p:sp>
      <p:grpSp>
        <p:nvGrpSpPr>
          <p:cNvPr id="28" name="Group 27">
            <a:extLst>
              <a:ext uri="{FF2B5EF4-FFF2-40B4-BE49-F238E27FC236}">
                <a16:creationId xmlns:a16="http://schemas.microsoft.com/office/drawing/2014/main" id="{60C2AA6F-92CF-4614-AF70-A1467BD82148}"/>
              </a:ext>
            </a:extLst>
          </p:cNvPr>
          <p:cNvGrpSpPr/>
          <p:nvPr/>
        </p:nvGrpSpPr>
        <p:grpSpPr>
          <a:xfrm>
            <a:off x="-659757" y="95126"/>
            <a:ext cx="437309" cy="3187665"/>
            <a:chOff x="-659757" y="95126"/>
            <a:chExt cx="437309" cy="3187665"/>
          </a:xfrm>
        </p:grpSpPr>
        <p:sp>
          <p:nvSpPr>
            <p:cNvPr id="29" name="Rectangle 28">
              <a:extLst>
                <a:ext uri="{FF2B5EF4-FFF2-40B4-BE49-F238E27FC236}">
                  <a16:creationId xmlns:a16="http://schemas.microsoft.com/office/drawing/2014/main" id="{3BF87D2E-EA54-4A3C-B4B7-54F4C5D83854}"/>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02E6C6C2-AAE2-4C20-A392-0BC5FE71E611}"/>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8DFC37E8-8493-4FB0-8E46-32C70EACCA01}"/>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651DE26D-6FC3-4A55-9EE4-F46AC4C2C9EE}"/>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09367B49-8E1D-464F-AA50-F585B2D45225}"/>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Graphic 3">
            <a:extLst>
              <a:ext uri="{FF2B5EF4-FFF2-40B4-BE49-F238E27FC236}">
                <a16:creationId xmlns:a16="http://schemas.microsoft.com/office/drawing/2014/main" id="{BD6F35F2-A415-426D-9DF7-B8F71D785B3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405149" y="3990923"/>
            <a:ext cx="3073401" cy="3073401"/>
          </a:xfrm>
          <a:prstGeom prst="rect">
            <a:avLst/>
          </a:prstGeom>
        </p:spPr>
      </p:pic>
    </p:spTree>
    <p:extLst>
      <p:ext uri="{BB962C8B-B14F-4D97-AF65-F5344CB8AC3E}">
        <p14:creationId xmlns:p14="http://schemas.microsoft.com/office/powerpoint/2010/main" val="29407189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17A87"/>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313FC13-CC43-F71D-44C8-80E1FE95B12E}"/>
              </a:ext>
            </a:extLst>
          </p:cNvPr>
          <p:cNvSpPr/>
          <p:nvPr/>
        </p:nvSpPr>
        <p:spPr>
          <a:xfrm>
            <a:off x="4618299" y="130088"/>
            <a:ext cx="7573701" cy="440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5C7E3E1-3D4C-5861-0A0A-8850109E81D1}"/>
              </a:ext>
            </a:extLst>
          </p:cNvPr>
          <p:cNvSpPr>
            <a:spLocks noGrp="1"/>
          </p:cNvSpPr>
          <p:nvPr>
            <p:ph type="sldNum" sz="quarter" idx="12"/>
          </p:nvPr>
        </p:nvSpPr>
        <p:spPr/>
        <p:txBody>
          <a:bodyPr/>
          <a:lstStyle/>
          <a:p>
            <a:fld id="{CC654CF9-303B-454A-8191-95AAB032BDB2}" type="slidenum">
              <a:rPr lang="en-US" smtClean="0"/>
              <a:pPr/>
              <a:t>5</a:t>
            </a:fld>
            <a:endParaRPr lang="en-US" dirty="0"/>
          </a:p>
        </p:txBody>
      </p:sp>
      <p:grpSp>
        <p:nvGrpSpPr>
          <p:cNvPr id="3" name="Group 2">
            <a:extLst>
              <a:ext uri="{FF2B5EF4-FFF2-40B4-BE49-F238E27FC236}">
                <a16:creationId xmlns:a16="http://schemas.microsoft.com/office/drawing/2014/main" id="{B3CD6C78-0F2D-37F2-55F8-E717A21537C5}"/>
              </a:ext>
            </a:extLst>
          </p:cNvPr>
          <p:cNvGrpSpPr/>
          <p:nvPr/>
        </p:nvGrpSpPr>
        <p:grpSpPr>
          <a:xfrm>
            <a:off x="-659757" y="95126"/>
            <a:ext cx="437309" cy="3187665"/>
            <a:chOff x="-659757" y="95126"/>
            <a:chExt cx="437309" cy="3187665"/>
          </a:xfrm>
        </p:grpSpPr>
        <p:sp>
          <p:nvSpPr>
            <p:cNvPr id="4" name="Rectangle 3">
              <a:extLst>
                <a:ext uri="{FF2B5EF4-FFF2-40B4-BE49-F238E27FC236}">
                  <a16:creationId xmlns:a16="http://schemas.microsoft.com/office/drawing/2014/main" id="{58435607-5E0E-67FC-38E1-27930E57E910}"/>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67CE726-3D26-45C0-6304-F092A4393364}"/>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E7FCD8-7F08-25F6-D0C9-D46514CECB84}"/>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EA92A3-2202-C749-E9AB-C306275778CD}"/>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993C5D-0FE6-BBBF-9CC7-4FE2C2EE43DC}"/>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Shape 8">
            <a:extLst>
              <a:ext uri="{FF2B5EF4-FFF2-40B4-BE49-F238E27FC236}">
                <a16:creationId xmlns:a16="http://schemas.microsoft.com/office/drawing/2014/main" id="{05E55D45-58CC-CB11-F2E9-022C72AB0E82}"/>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4A769A74-EF9D-3258-8368-B6932DC26572}"/>
              </a:ext>
            </a:extLst>
          </p:cNvPr>
          <p:cNvSpPr txBox="1"/>
          <p:nvPr/>
        </p:nvSpPr>
        <p:spPr>
          <a:xfrm>
            <a:off x="358815" y="130088"/>
            <a:ext cx="3956724"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403</a:t>
            </a:r>
          </a:p>
        </p:txBody>
      </p:sp>
      <p:sp>
        <p:nvSpPr>
          <p:cNvPr id="12" name="TextBox 11">
            <a:extLst>
              <a:ext uri="{FF2B5EF4-FFF2-40B4-BE49-F238E27FC236}">
                <a16:creationId xmlns:a16="http://schemas.microsoft.com/office/drawing/2014/main" id="{1F39C01B-1B0C-C732-9C1A-A4A772C2B3D2}"/>
              </a:ext>
            </a:extLst>
          </p:cNvPr>
          <p:cNvSpPr txBox="1"/>
          <p:nvPr/>
        </p:nvSpPr>
        <p:spPr>
          <a:xfrm>
            <a:off x="8542117" y="141663"/>
            <a:ext cx="3220497" cy="369332"/>
          </a:xfrm>
          <a:prstGeom prst="rect">
            <a:avLst/>
          </a:prstGeom>
          <a:noFill/>
        </p:spPr>
        <p:txBody>
          <a:bodyPr wrap="none" rtlCol="0">
            <a:spAutoFit/>
          </a:bodyPr>
          <a:lstStyle/>
          <a:p>
            <a:r>
              <a:rPr lang="en-US" i="1" dirty="0" err="1">
                <a:solidFill>
                  <a:srgbClr val="0C7B93"/>
                </a:solidFill>
              </a:rPr>
              <a:t>lihat</a:t>
            </a:r>
            <a:r>
              <a:rPr lang="en-US" i="1" dirty="0">
                <a:solidFill>
                  <a:srgbClr val="0C7B93"/>
                </a:solidFill>
              </a:rPr>
              <a:t> </a:t>
            </a:r>
            <a:r>
              <a:rPr lang="en-US" i="1" dirty="0" err="1">
                <a:solidFill>
                  <a:srgbClr val="0C7B93"/>
                </a:solidFill>
              </a:rPr>
              <a:t>buku</a:t>
            </a:r>
            <a:r>
              <a:rPr lang="en-US" i="1" dirty="0">
                <a:solidFill>
                  <a:srgbClr val="0C7B93"/>
                </a:solidFill>
              </a:rPr>
              <a:t> </a:t>
            </a:r>
            <a:r>
              <a:rPr lang="en-US" i="1" dirty="0" err="1">
                <a:solidFill>
                  <a:srgbClr val="0C7B93"/>
                </a:solidFill>
              </a:rPr>
              <a:t>pedoman</a:t>
            </a:r>
            <a:r>
              <a:rPr lang="en-US" i="1" dirty="0">
                <a:solidFill>
                  <a:srgbClr val="0C7B93"/>
                </a:solidFill>
              </a:rPr>
              <a:t> </a:t>
            </a:r>
            <a:r>
              <a:rPr lang="en-US" i="1" dirty="0" err="1">
                <a:solidFill>
                  <a:srgbClr val="0C7B93"/>
                </a:solidFill>
              </a:rPr>
              <a:t>halaman</a:t>
            </a:r>
            <a:r>
              <a:rPr lang="en-US" i="1" dirty="0">
                <a:solidFill>
                  <a:srgbClr val="0C7B93"/>
                </a:solidFill>
              </a:rPr>
              <a:t> 80</a:t>
            </a:r>
          </a:p>
        </p:txBody>
      </p:sp>
      <p:pic>
        <p:nvPicPr>
          <p:cNvPr id="14" name="Picture 13">
            <a:extLst>
              <a:ext uri="{FF2B5EF4-FFF2-40B4-BE49-F238E27FC236}">
                <a16:creationId xmlns:a16="http://schemas.microsoft.com/office/drawing/2014/main" id="{296D2021-1088-4E52-9FAB-8459EF8BFCA2}"/>
              </a:ext>
            </a:extLst>
          </p:cNvPr>
          <p:cNvPicPr>
            <a:picLocks noChangeAspect="1"/>
          </p:cNvPicPr>
          <p:nvPr/>
        </p:nvPicPr>
        <p:blipFill>
          <a:blip r:embed="rId2"/>
          <a:stretch>
            <a:fillRect/>
          </a:stretch>
        </p:blipFill>
        <p:spPr>
          <a:xfrm>
            <a:off x="1697490" y="1072931"/>
            <a:ext cx="8055980" cy="1172706"/>
          </a:xfrm>
          <a:prstGeom prst="rect">
            <a:avLst/>
          </a:prstGeom>
          <a:ln w="38100">
            <a:solidFill>
              <a:schemeClr val="tx1"/>
            </a:solidFill>
          </a:ln>
        </p:spPr>
      </p:pic>
      <p:sp>
        <p:nvSpPr>
          <p:cNvPr id="46" name="Rectangle: Rounded Corners 45">
            <a:extLst>
              <a:ext uri="{FF2B5EF4-FFF2-40B4-BE49-F238E27FC236}">
                <a16:creationId xmlns:a16="http://schemas.microsoft.com/office/drawing/2014/main" id="{AFFD0E30-A731-459A-945B-7545CCE0FD96}"/>
              </a:ext>
            </a:extLst>
          </p:cNvPr>
          <p:cNvSpPr/>
          <p:nvPr/>
        </p:nvSpPr>
        <p:spPr>
          <a:xfrm>
            <a:off x="1389659" y="2635951"/>
            <a:ext cx="9049564" cy="1836494"/>
          </a:xfrm>
          <a:prstGeom prst="roundRect">
            <a:avLst>
              <a:gd name="adj" fmla="val 11321"/>
            </a:avLst>
          </a:prstGeom>
          <a:solidFill>
            <a:srgbClr val="CD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52ED0BC0-5670-4EAA-BF37-F85073126C44}"/>
              </a:ext>
            </a:extLst>
          </p:cNvPr>
          <p:cNvSpPr/>
          <p:nvPr/>
        </p:nvSpPr>
        <p:spPr>
          <a:xfrm>
            <a:off x="1389660" y="2539383"/>
            <a:ext cx="9049561" cy="400173"/>
          </a:xfrm>
          <a:prstGeom prst="roundRect">
            <a:avLst>
              <a:gd name="adj" fmla="val 0"/>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86073B9F-129F-4C62-9320-2EFFE301D3F2}"/>
              </a:ext>
            </a:extLst>
          </p:cNvPr>
          <p:cNvGrpSpPr/>
          <p:nvPr/>
        </p:nvGrpSpPr>
        <p:grpSpPr>
          <a:xfrm>
            <a:off x="1532639" y="2653329"/>
            <a:ext cx="848360" cy="223520"/>
            <a:chOff x="4521200" y="4013200"/>
            <a:chExt cx="848360" cy="223520"/>
          </a:xfrm>
          <a:solidFill>
            <a:srgbClr val="EAA824"/>
          </a:solidFill>
        </p:grpSpPr>
        <p:sp>
          <p:nvSpPr>
            <p:cNvPr id="49" name="Oval 48">
              <a:extLst>
                <a:ext uri="{FF2B5EF4-FFF2-40B4-BE49-F238E27FC236}">
                  <a16:creationId xmlns:a16="http://schemas.microsoft.com/office/drawing/2014/main" id="{0609863C-E7D0-4A48-9F88-06B6223A66FF}"/>
                </a:ext>
              </a:extLst>
            </p:cNvPr>
            <p:cNvSpPr/>
            <p:nvPr/>
          </p:nvSpPr>
          <p:spPr>
            <a:xfrm>
              <a:off x="452120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F32D55B5-4D1E-443C-9844-DB4C9DA8CD9C}"/>
                </a:ext>
              </a:extLst>
            </p:cNvPr>
            <p:cNvSpPr/>
            <p:nvPr/>
          </p:nvSpPr>
          <p:spPr>
            <a:xfrm>
              <a:off x="483362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62C0D001-3142-4CA6-8CE4-F83B9ACE065C}"/>
                </a:ext>
              </a:extLst>
            </p:cNvPr>
            <p:cNvSpPr/>
            <p:nvPr/>
          </p:nvSpPr>
          <p:spPr>
            <a:xfrm>
              <a:off x="514604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2" name="TextBox 51">
            <a:extLst>
              <a:ext uri="{FF2B5EF4-FFF2-40B4-BE49-F238E27FC236}">
                <a16:creationId xmlns:a16="http://schemas.microsoft.com/office/drawing/2014/main" id="{67C47F41-D2D7-4470-94D0-D3394B558377}"/>
              </a:ext>
            </a:extLst>
          </p:cNvPr>
          <p:cNvSpPr txBox="1"/>
          <p:nvPr/>
        </p:nvSpPr>
        <p:spPr>
          <a:xfrm>
            <a:off x="1589938" y="2931521"/>
            <a:ext cx="8652929" cy="1477328"/>
          </a:xfrm>
          <a:prstGeom prst="rect">
            <a:avLst/>
          </a:prstGeom>
          <a:noFill/>
        </p:spPr>
        <p:txBody>
          <a:bodyPr wrap="square">
            <a:spAutoFit/>
          </a:bodyPr>
          <a:lstStyle/>
          <a:p>
            <a:pPr algn="just"/>
            <a:r>
              <a:rPr lang="sv-SE" b="1" dirty="0"/>
              <a:t>Nomor Induk Kependudukan (NIK)</a:t>
            </a:r>
            <a:r>
              <a:rPr lang="sv-SE" dirty="0"/>
              <a:t> adalah nomor identitas penduduk yang bersifat unik atau khas, tunggal, dan melekat pada seseorang yang terdaftar sebagai penduduk Indonesia. </a:t>
            </a:r>
            <a:r>
              <a:rPr lang="nn-NO" dirty="0"/>
              <a:t>NIK tercantum di beberapa dokumen kependudukan seperti KTP, Kartu Keluarga (KK), akta kelahiran, dan sumber lainnya. NIK terdiri dari </a:t>
            </a:r>
            <a:r>
              <a:rPr lang="nn-NO" u="sng" dirty="0"/>
              <a:t>16 digit</a:t>
            </a:r>
            <a:r>
              <a:rPr lang="nn-NO" dirty="0"/>
              <a:t> angka yang mengandung informasi kependudukan seseorang.</a:t>
            </a:r>
            <a:endParaRPr lang="en-US" dirty="0"/>
          </a:p>
        </p:txBody>
      </p:sp>
      <p:sp>
        <p:nvSpPr>
          <p:cNvPr id="53" name="TextBox 52">
            <a:extLst>
              <a:ext uri="{FF2B5EF4-FFF2-40B4-BE49-F238E27FC236}">
                <a16:creationId xmlns:a16="http://schemas.microsoft.com/office/drawing/2014/main" id="{31356111-10A7-4797-A525-919442712D77}"/>
              </a:ext>
            </a:extLst>
          </p:cNvPr>
          <p:cNvSpPr txBox="1"/>
          <p:nvPr/>
        </p:nvSpPr>
        <p:spPr>
          <a:xfrm>
            <a:off x="2469899" y="2567529"/>
            <a:ext cx="768159" cy="400110"/>
          </a:xfrm>
          <a:prstGeom prst="rect">
            <a:avLst/>
          </a:prstGeom>
          <a:noFill/>
        </p:spPr>
        <p:txBody>
          <a:bodyPr wrap="none" rtlCol="0">
            <a:spAutoFit/>
          </a:bodyPr>
          <a:lstStyle/>
          <a:p>
            <a:r>
              <a:rPr lang="en-US" sz="2000" b="1" dirty="0"/>
              <a:t>P401 </a:t>
            </a:r>
          </a:p>
        </p:txBody>
      </p:sp>
      <p:sp>
        <p:nvSpPr>
          <p:cNvPr id="60" name="Rectangle 59">
            <a:extLst>
              <a:ext uri="{FF2B5EF4-FFF2-40B4-BE49-F238E27FC236}">
                <a16:creationId xmlns:a16="http://schemas.microsoft.com/office/drawing/2014/main" id="{104FED8C-0EED-4627-A4A0-FD22B57FB29B}"/>
              </a:ext>
            </a:extLst>
          </p:cNvPr>
          <p:cNvSpPr/>
          <p:nvPr/>
        </p:nvSpPr>
        <p:spPr>
          <a:xfrm>
            <a:off x="820321" y="4762991"/>
            <a:ext cx="10693389" cy="2095009"/>
          </a:xfrm>
          <a:prstGeom prst="rect">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Rounded Corners 60">
            <a:extLst>
              <a:ext uri="{FF2B5EF4-FFF2-40B4-BE49-F238E27FC236}">
                <a16:creationId xmlns:a16="http://schemas.microsoft.com/office/drawing/2014/main" id="{73B01A7C-65BB-469F-93C1-82994A2AF626}"/>
              </a:ext>
            </a:extLst>
          </p:cNvPr>
          <p:cNvSpPr/>
          <p:nvPr/>
        </p:nvSpPr>
        <p:spPr>
          <a:xfrm>
            <a:off x="586696" y="4544338"/>
            <a:ext cx="1062182" cy="437309"/>
          </a:xfrm>
          <a:prstGeom prst="roundRect">
            <a:avLst>
              <a:gd name="adj" fmla="val 50000"/>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a:extLst>
              <a:ext uri="{FF2B5EF4-FFF2-40B4-BE49-F238E27FC236}">
                <a16:creationId xmlns:a16="http://schemas.microsoft.com/office/drawing/2014/main" id="{82BFE603-B2D1-4A40-97DA-403A2A42E46E}"/>
              </a:ext>
            </a:extLst>
          </p:cNvPr>
          <p:cNvSpPr txBox="1"/>
          <p:nvPr/>
        </p:nvSpPr>
        <p:spPr>
          <a:xfrm>
            <a:off x="703126" y="4565447"/>
            <a:ext cx="826437" cy="369332"/>
          </a:xfrm>
          <a:prstGeom prst="rect">
            <a:avLst/>
          </a:prstGeom>
          <a:noFill/>
        </p:spPr>
        <p:txBody>
          <a:bodyPr wrap="square" rtlCol="0">
            <a:spAutoFit/>
          </a:bodyPr>
          <a:lstStyle/>
          <a:p>
            <a:pPr algn="ctr"/>
            <a:r>
              <a:rPr lang="en-US" b="1" i="1" dirty="0">
                <a:solidFill>
                  <a:schemeClr val="bg1"/>
                </a:solidFill>
              </a:rPr>
              <a:t>NIK</a:t>
            </a:r>
          </a:p>
        </p:txBody>
      </p:sp>
      <p:sp>
        <p:nvSpPr>
          <p:cNvPr id="63" name="TextBox 62">
            <a:extLst>
              <a:ext uri="{FF2B5EF4-FFF2-40B4-BE49-F238E27FC236}">
                <a16:creationId xmlns:a16="http://schemas.microsoft.com/office/drawing/2014/main" id="{D379E4E2-D13A-402E-8A80-44CBB0EE83C7}"/>
              </a:ext>
            </a:extLst>
          </p:cNvPr>
          <p:cNvSpPr txBox="1"/>
          <p:nvPr/>
        </p:nvSpPr>
        <p:spPr>
          <a:xfrm>
            <a:off x="943778" y="4949911"/>
            <a:ext cx="10473035" cy="1754326"/>
          </a:xfrm>
          <a:prstGeom prst="rect">
            <a:avLst/>
          </a:prstGeom>
          <a:noFill/>
        </p:spPr>
        <p:txBody>
          <a:bodyPr wrap="square">
            <a:spAutoFit/>
          </a:bodyPr>
          <a:lstStyle/>
          <a:p>
            <a:pPr algn="just"/>
            <a:r>
              <a:rPr lang="sv-SE" dirty="0">
                <a:solidFill>
                  <a:schemeClr val="bg1"/>
                </a:solidFill>
              </a:rPr>
              <a:t>Salin 16 digit NIK dari dokumen KK/KTP yang dimiliki. Apabila tidak bisa menunjukkan dokumen KK/KTP dan menyebutkan NIK, cara pengisiannya adalah sebagai berikut.</a:t>
            </a:r>
          </a:p>
          <a:p>
            <a:pPr marL="342900" indent="-342900" algn="just">
              <a:buFont typeface="+mj-lt"/>
              <a:buAutoNum type="alphaLcPeriod"/>
            </a:pPr>
            <a:r>
              <a:rPr lang="sv-SE" dirty="0">
                <a:solidFill>
                  <a:schemeClr val="bg1"/>
                </a:solidFill>
              </a:rPr>
              <a:t>Kode 999999999999999</a:t>
            </a:r>
            <a:r>
              <a:rPr lang="sv-SE" b="1" dirty="0">
                <a:solidFill>
                  <a:srgbClr val="FFFF00"/>
                </a:solidFill>
              </a:rPr>
              <a:t>5</a:t>
            </a:r>
            <a:r>
              <a:rPr lang="sv-SE" dirty="0">
                <a:solidFill>
                  <a:schemeClr val="bg1"/>
                </a:solidFill>
              </a:rPr>
              <a:t> bagi anggota keluarga yang belum memiliki NIK dengan umur di bawah 17 tahun</a:t>
            </a:r>
          </a:p>
          <a:p>
            <a:pPr marL="342900" indent="-342900" algn="just">
              <a:buFont typeface="+mj-lt"/>
              <a:buAutoNum type="alphaLcPeriod"/>
            </a:pPr>
            <a:r>
              <a:rPr lang="en-US" dirty="0">
                <a:solidFill>
                  <a:schemeClr val="bg1"/>
                </a:solidFill>
              </a:rPr>
              <a:t>Kode 999999999999999</a:t>
            </a:r>
            <a:r>
              <a:rPr lang="en-US" b="1" dirty="0">
                <a:solidFill>
                  <a:srgbClr val="FFFF00"/>
                </a:solidFill>
              </a:rPr>
              <a:t>6</a:t>
            </a:r>
            <a:r>
              <a:rPr lang="en-US" dirty="0">
                <a:solidFill>
                  <a:schemeClr val="bg1"/>
                </a:solidFill>
              </a:rPr>
              <a:t> </a:t>
            </a:r>
            <a:r>
              <a:rPr lang="en-US" dirty="0" err="1">
                <a:solidFill>
                  <a:schemeClr val="bg1"/>
                </a:solidFill>
              </a:rPr>
              <a:t>bagi</a:t>
            </a:r>
            <a:r>
              <a:rPr lang="en-US" dirty="0">
                <a:solidFill>
                  <a:schemeClr val="bg1"/>
                </a:solidFill>
              </a:rPr>
              <a:t> </a:t>
            </a:r>
            <a:r>
              <a:rPr lang="en-US" dirty="0" err="1">
                <a:solidFill>
                  <a:schemeClr val="bg1"/>
                </a:solidFill>
              </a:rPr>
              <a:t>anggota</a:t>
            </a:r>
            <a:r>
              <a:rPr lang="en-US" dirty="0">
                <a:solidFill>
                  <a:schemeClr val="bg1"/>
                </a:solidFill>
              </a:rPr>
              <a:t> </a:t>
            </a:r>
            <a:r>
              <a:rPr lang="en-US" dirty="0" err="1">
                <a:solidFill>
                  <a:schemeClr val="bg1"/>
                </a:solidFill>
              </a:rPr>
              <a:t>Keluarga</a:t>
            </a:r>
            <a:r>
              <a:rPr lang="en-US" dirty="0">
                <a:solidFill>
                  <a:schemeClr val="bg1"/>
                </a:solidFill>
              </a:rPr>
              <a:t> </a:t>
            </a:r>
            <a:r>
              <a:rPr lang="en-US" dirty="0" err="1">
                <a:solidFill>
                  <a:schemeClr val="bg1"/>
                </a:solidFill>
              </a:rPr>
              <a:t>belum</a:t>
            </a:r>
            <a:r>
              <a:rPr lang="en-US" dirty="0">
                <a:solidFill>
                  <a:schemeClr val="bg1"/>
                </a:solidFill>
              </a:rPr>
              <a:t> </a:t>
            </a:r>
            <a:r>
              <a:rPr lang="en-US" dirty="0" err="1">
                <a:solidFill>
                  <a:schemeClr val="bg1"/>
                </a:solidFill>
              </a:rPr>
              <a:t>memiliki</a:t>
            </a:r>
            <a:r>
              <a:rPr lang="en-US" dirty="0">
                <a:solidFill>
                  <a:schemeClr val="bg1"/>
                </a:solidFill>
              </a:rPr>
              <a:t> NIK </a:t>
            </a:r>
            <a:r>
              <a:rPr lang="en-US" dirty="0" err="1">
                <a:solidFill>
                  <a:schemeClr val="bg1"/>
                </a:solidFill>
              </a:rPr>
              <a:t>dengan</a:t>
            </a:r>
            <a:r>
              <a:rPr lang="en-US" dirty="0">
                <a:solidFill>
                  <a:schemeClr val="bg1"/>
                </a:solidFill>
              </a:rPr>
              <a:t> </a:t>
            </a:r>
            <a:r>
              <a:rPr lang="en-US" dirty="0" err="1">
                <a:solidFill>
                  <a:schemeClr val="bg1"/>
                </a:solidFill>
              </a:rPr>
              <a:t>umur</a:t>
            </a:r>
            <a:r>
              <a:rPr lang="en-US" dirty="0">
                <a:solidFill>
                  <a:schemeClr val="bg1"/>
                </a:solidFill>
              </a:rPr>
              <a:t> 17 </a:t>
            </a:r>
            <a:r>
              <a:rPr lang="en-US" dirty="0" err="1">
                <a:solidFill>
                  <a:schemeClr val="bg1"/>
                </a:solidFill>
              </a:rPr>
              <a:t>tahun</a:t>
            </a:r>
            <a:r>
              <a:rPr lang="en-US" dirty="0">
                <a:solidFill>
                  <a:schemeClr val="bg1"/>
                </a:solidFill>
              </a:rPr>
              <a:t> </a:t>
            </a:r>
            <a:r>
              <a:rPr lang="en-US" dirty="0" err="1">
                <a:solidFill>
                  <a:schemeClr val="bg1"/>
                </a:solidFill>
              </a:rPr>
              <a:t>ke</a:t>
            </a:r>
            <a:r>
              <a:rPr lang="en-US" dirty="0">
                <a:solidFill>
                  <a:schemeClr val="bg1"/>
                </a:solidFill>
              </a:rPr>
              <a:t> </a:t>
            </a:r>
            <a:r>
              <a:rPr lang="en-US" dirty="0" err="1">
                <a:solidFill>
                  <a:schemeClr val="bg1"/>
                </a:solidFill>
              </a:rPr>
              <a:t>atas</a:t>
            </a:r>
            <a:endParaRPr lang="en-US" dirty="0">
              <a:solidFill>
                <a:schemeClr val="bg1"/>
              </a:solidFill>
            </a:endParaRPr>
          </a:p>
          <a:p>
            <a:pPr marL="342900" indent="-342900" algn="just">
              <a:buFont typeface="+mj-lt"/>
              <a:buAutoNum type="alphaLcPeriod"/>
            </a:pPr>
            <a:r>
              <a:rPr lang="en-US" dirty="0">
                <a:solidFill>
                  <a:schemeClr val="bg1"/>
                </a:solidFill>
              </a:rPr>
              <a:t>Kode 999999999999999</a:t>
            </a:r>
            <a:r>
              <a:rPr lang="en-US" b="1" dirty="0">
                <a:solidFill>
                  <a:srgbClr val="FFFF00"/>
                </a:solidFill>
              </a:rPr>
              <a:t>9</a:t>
            </a:r>
            <a:r>
              <a:rPr lang="en-US" dirty="0">
                <a:solidFill>
                  <a:schemeClr val="bg1"/>
                </a:solidFill>
              </a:rPr>
              <a:t> </a:t>
            </a:r>
            <a:r>
              <a:rPr lang="en-US" dirty="0" err="1">
                <a:solidFill>
                  <a:schemeClr val="bg1"/>
                </a:solidFill>
              </a:rPr>
              <a:t>bagi</a:t>
            </a:r>
            <a:r>
              <a:rPr lang="en-US" dirty="0">
                <a:solidFill>
                  <a:schemeClr val="bg1"/>
                </a:solidFill>
              </a:rPr>
              <a:t> </a:t>
            </a:r>
            <a:r>
              <a:rPr lang="en-US" dirty="0" err="1">
                <a:solidFill>
                  <a:schemeClr val="bg1"/>
                </a:solidFill>
              </a:rPr>
              <a:t>anggota</a:t>
            </a:r>
            <a:r>
              <a:rPr lang="en-US" dirty="0">
                <a:solidFill>
                  <a:schemeClr val="bg1"/>
                </a:solidFill>
              </a:rPr>
              <a:t> </a:t>
            </a:r>
            <a:r>
              <a:rPr lang="en-US" dirty="0" err="1">
                <a:solidFill>
                  <a:schemeClr val="bg1"/>
                </a:solidFill>
              </a:rPr>
              <a:t>keluarga</a:t>
            </a:r>
            <a:r>
              <a:rPr lang="en-US" dirty="0">
                <a:solidFill>
                  <a:schemeClr val="bg1"/>
                </a:solidFill>
              </a:rPr>
              <a:t> </a:t>
            </a:r>
            <a:r>
              <a:rPr lang="en-US" dirty="0" err="1">
                <a:solidFill>
                  <a:schemeClr val="bg1"/>
                </a:solidFill>
              </a:rPr>
              <a:t>merupakan</a:t>
            </a:r>
            <a:r>
              <a:rPr lang="en-US" dirty="0">
                <a:solidFill>
                  <a:schemeClr val="bg1"/>
                </a:solidFill>
              </a:rPr>
              <a:t> WNA</a:t>
            </a:r>
          </a:p>
          <a:p>
            <a:pPr marL="342900" indent="-342900" algn="just">
              <a:buFont typeface="+mj-lt"/>
              <a:buAutoNum type="alphaLcPeriod"/>
            </a:pPr>
            <a:r>
              <a:rPr lang="en-US" dirty="0">
                <a:solidFill>
                  <a:schemeClr val="bg1"/>
                </a:solidFill>
              </a:rPr>
              <a:t>Kode 999999999999999</a:t>
            </a:r>
            <a:r>
              <a:rPr lang="en-US" b="1" dirty="0">
                <a:solidFill>
                  <a:srgbClr val="FFFF00"/>
                </a:solidFill>
              </a:rPr>
              <a:t>4</a:t>
            </a:r>
            <a:r>
              <a:rPr lang="en-US" dirty="0">
                <a:solidFill>
                  <a:schemeClr val="bg1"/>
                </a:solidFill>
              </a:rPr>
              <a:t> </a:t>
            </a:r>
            <a:r>
              <a:rPr lang="en-US" dirty="0" err="1">
                <a:solidFill>
                  <a:schemeClr val="bg1"/>
                </a:solidFill>
              </a:rPr>
              <a:t>bagi</a:t>
            </a:r>
            <a:r>
              <a:rPr lang="en-US" dirty="0">
                <a:solidFill>
                  <a:schemeClr val="bg1"/>
                </a:solidFill>
              </a:rPr>
              <a:t> </a:t>
            </a:r>
            <a:r>
              <a:rPr lang="en-US" dirty="0" err="1">
                <a:solidFill>
                  <a:schemeClr val="bg1"/>
                </a:solidFill>
              </a:rPr>
              <a:t>anggota</a:t>
            </a:r>
            <a:r>
              <a:rPr lang="en-US" dirty="0">
                <a:solidFill>
                  <a:schemeClr val="bg1"/>
                </a:solidFill>
              </a:rPr>
              <a:t> </a:t>
            </a:r>
            <a:r>
              <a:rPr lang="en-US" dirty="0" err="1">
                <a:solidFill>
                  <a:schemeClr val="bg1"/>
                </a:solidFill>
              </a:rPr>
              <a:t>keluarga</a:t>
            </a:r>
            <a:r>
              <a:rPr lang="en-US" dirty="0">
                <a:solidFill>
                  <a:schemeClr val="bg1"/>
                </a:solidFill>
              </a:rPr>
              <a:t> yang </a:t>
            </a:r>
            <a:r>
              <a:rPr lang="en-US" dirty="0" err="1">
                <a:solidFill>
                  <a:schemeClr val="bg1"/>
                </a:solidFill>
              </a:rPr>
              <a:t>menolak</a:t>
            </a:r>
            <a:r>
              <a:rPr lang="en-US" dirty="0">
                <a:solidFill>
                  <a:schemeClr val="bg1"/>
                </a:solidFill>
              </a:rPr>
              <a:t> </a:t>
            </a:r>
            <a:r>
              <a:rPr lang="en-US" dirty="0" err="1">
                <a:solidFill>
                  <a:schemeClr val="bg1"/>
                </a:solidFill>
              </a:rPr>
              <a:t>memberi</a:t>
            </a:r>
            <a:r>
              <a:rPr lang="en-US" dirty="0">
                <a:solidFill>
                  <a:schemeClr val="bg1"/>
                </a:solidFill>
              </a:rPr>
              <a:t> </a:t>
            </a:r>
            <a:r>
              <a:rPr lang="en-US" dirty="0" err="1">
                <a:solidFill>
                  <a:schemeClr val="bg1"/>
                </a:solidFill>
              </a:rPr>
              <a:t>informasi</a:t>
            </a:r>
            <a:r>
              <a:rPr lang="en-US" dirty="0">
                <a:solidFill>
                  <a:schemeClr val="bg1"/>
                </a:solidFill>
              </a:rPr>
              <a:t> NIK</a:t>
            </a:r>
          </a:p>
        </p:txBody>
      </p:sp>
      <p:sp>
        <p:nvSpPr>
          <p:cNvPr id="98" name="TextBox 97">
            <a:extLst>
              <a:ext uri="{FF2B5EF4-FFF2-40B4-BE49-F238E27FC236}">
                <a16:creationId xmlns:a16="http://schemas.microsoft.com/office/drawing/2014/main" id="{75BCFC25-BD12-4DAA-AF05-10807E7EA050}"/>
              </a:ext>
            </a:extLst>
          </p:cNvPr>
          <p:cNvSpPr txBox="1"/>
          <p:nvPr/>
        </p:nvSpPr>
        <p:spPr>
          <a:xfrm>
            <a:off x="5914440" y="1193172"/>
            <a:ext cx="4095993" cy="461665"/>
          </a:xfrm>
          <a:prstGeom prst="rect">
            <a:avLst/>
          </a:prstGeom>
          <a:noFill/>
        </p:spPr>
        <p:txBody>
          <a:bodyPr wrap="none" rtlCol="0">
            <a:spAutoFit/>
          </a:bodyPr>
          <a:lstStyle/>
          <a:p>
            <a:r>
              <a:rPr lang="en-US" sz="2400" spc="2600" dirty="0"/>
              <a:t>14010141</a:t>
            </a:r>
          </a:p>
        </p:txBody>
      </p:sp>
      <p:sp>
        <p:nvSpPr>
          <p:cNvPr id="100" name="TextBox 99">
            <a:extLst>
              <a:ext uri="{FF2B5EF4-FFF2-40B4-BE49-F238E27FC236}">
                <a16:creationId xmlns:a16="http://schemas.microsoft.com/office/drawing/2014/main" id="{67018874-1AB5-408D-8DDD-1A49FA4002F1}"/>
              </a:ext>
            </a:extLst>
          </p:cNvPr>
          <p:cNvSpPr txBox="1"/>
          <p:nvPr/>
        </p:nvSpPr>
        <p:spPr>
          <a:xfrm>
            <a:off x="5914440" y="1659284"/>
            <a:ext cx="4095993" cy="461665"/>
          </a:xfrm>
          <a:prstGeom prst="rect">
            <a:avLst/>
          </a:prstGeom>
          <a:noFill/>
        </p:spPr>
        <p:txBody>
          <a:bodyPr wrap="none" rtlCol="0">
            <a:spAutoFit/>
          </a:bodyPr>
          <a:lstStyle/>
          <a:p>
            <a:r>
              <a:rPr lang="en-US" sz="2400" spc="2600" dirty="0"/>
              <a:t>12970006</a:t>
            </a:r>
          </a:p>
        </p:txBody>
      </p:sp>
      <p:sp>
        <p:nvSpPr>
          <p:cNvPr id="28" name="TextBox 27">
            <a:extLst>
              <a:ext uri="{FF2B5EF4-FFF2-40B4-BE49-F238E27FC236}">
                <a16:creationId xmlns:a16="http://schemas.microsoft.com/office/drawing/2014/main" id="{D371AACB-F3C3-401D-93C3-ABF442C162D1}"/>
              </a:ext>
            </a:extLst>
          </p:cNvPr>
          <p:cNvSpPr txBox="1"/>
          <p:nvPr/>
        </p:nvSpPr>
        <p:spPr>
          <a:xfrm>
            <a:off x="4160937" y="354640"/>
            <a:ext cx="442750" cy="369332"/>
          </a:xfrm>
          <a:prstGeom prst="rect">
            <a:avLst/>
          </a:prstGeom>
          <a:noFill/>
        </p:spPr>
        <p:txBody>
          <a:bodyPr wrap="none" rtlCol="0">
            <a:spAutoFit/>
          </a:bodyPr>
          <a:lstStyle/>
          <a:p>
            <a:r>
              <a:rPr lang="en-US" dirty="0">
                <a:solidFill>
                  <a:schemeClr val="bg1"/>
                </a:solidFill>
              </a:rPr>
              <a:t>[1]</a:t>
            </a:r>
          </a:p>
        </p:txBody>
      </p:sp>
    </p:spTree>
    <p:extLst>
      <p:ext uri="{BB962C8B-B14F-4D97-AF65-F5344CB8AC3E}">
        <p14:creationId xmlns:p14="http://schemas.microsoft.com/office/powerpoint/2010/main" val="18827333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17A87"/>
        </a:solidFill>
        <a:effectLst/>
      </p:bgPr>
    </p:bg>
    <p:spTree>
      <p:nvGrpSpPr>
        <p:cNvPr id="1" name=""/>
        <p:cNvGrpSpPr/>
        <p:nvPr/>
      </p:nvGrpSpPr>
      <p:grpSpPr>
        <a:xfrm>
          <a:off x="0" y="0"/>
          <a:ext cx="0" cy="0"/>
          <a:chOff x="0" y="0"/>
          <a:chExt cx="0" cy="0"/>
        </a:xfrm>
      </p:grpSpPr>
      <p:sp>
        <p:nvSpPr>
          <p:cNvPr id="33" name="Rectangle: Rounded Corners 32">
            <a:extLst>
              <a:ext uri="{FF2B5EF4-FFF2-40B4-BE49-F238E27FC236}">
                <a16:creationId xmlns:a16="http://schemas.microsoft.com/office/drawing/2014/main" id="{51ADE667-6FBC-449A-81CF-65FF9D85E47B}"/>
              </a:ext>
            </a:extLst>
          </p:cNvPr>
          <p:cNvSpPr/>
          <p:nvPr/>
        </p:nvSpPr>
        <p:spPr>
          <a:xfrm>
            <a:off x="6290742" y="5584508"/>
            <a:ext cx="5129358" cy="999164"/>
          </a:xfrm>
          <a:prstGeom prst="round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41E0123-B6FE-4B7D-AB7E-515D070D9085}"/>
              </a:ext>
            </a:extLst>
          </p:cNvPr>
          <p:cNvSpPr/>
          <p:nvPr/>
        </p:nvSpPr>
        <p:spPr>
          <a:xfrm>
            <a:off x="2872117" y="4157943"/>
            <a:ext cx="6447765" cy="976986"/>
          </a:xfrm>
          <a:prstGeom prst="rect">
            <a:avLst/>
          </a:prstGeom>
          <a:solidFill>
            <a:srgbClr val="01C9DF"/>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Rectangle 92">
            <a:extLst>
              <a:ext uri="{FF2B5EF4-FFF2-40B4-BE49-F238E27FC236}">
                <a16:creationId xmlns:a16="http://schemas.microsoft.com/office/drawing/2014/main" id="{68EE58BA-27FF-449E-9AF7-41AD45089B44}"/>
              </a:ext>
            </a:extLst>
          </p:cNvPr>
          <p:cNvSpPr/>
          <p:nvPr/>
        </p:nvSpPr>
        <p:spPr>
          <a:xfrm>
            <a:off x="2051143" y="2607104"/>
            <a:ext cx="7923427" cy="1172706"/>
          </a:xfrm>
          <a:prstGeom prst="rect">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313FC13-CC43-F71D-44C8-80E1FE95B12E}"/>
              </a:ext>
            </a:extLst>
          </p:cNvPr>
          <p:cNvSpPr/>
          <p:nvPr/>
        </p:nvSpPr>
        <p:spPr>
          <a:xfrm>
            <a:off x="4618299" y="130088"/>
            <a:ext cx="7573701" cy="440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5C7E3E1-3D4C-5861-0A0A-8850109E81D1}"/>
              </a:ext>
            </a:extLst>
          </p:cNvPr>
          <p:cNvSpPr>
            <a:spLocks noGrp="1"/>
          </p:cNvSpPr>
          <p:nvPr>
            <p:ph type="sldNum" sz="quarter" idx="12"/>
          </p:nvPr>
        </p:nvSpPr>
        <p:spPr/>
        <p:txBody>
          <a:bodyPr/>
          <a:lstStyle/>
          <a:p>
            <a:fld id="{CC654CF9-303B-454A-8191-95AAB032BDB2}" type="slidenum">
              <a:rPr lang="en-US" smtClean="0"/>
              <a:pPr/>
              <a:t>6</a:t>
            </a:fld>
            <a:endParaRPr lang="en-US" dirty="0"/>
          </a:p>
        </p:txBody>
      </p:sp>
      <p:grpSp>
        <p:nvGrpSpPr>
          <p:cNvPr id="3" name="Group 2">
            <a:extLst>
              <a:ext uri="{FF2B5EF4-FFF2-40B4-BE49-F238E27FC236}">
                <a16:creationId xmlns:a16="http://schemas.microsoft.com/office/drawing/2014/main" id="{B3CD6C78-0F2D-37F2-55F8-E717A21537C5}"/>
              </a:ext>
            </a:extLst>
          </p:cNvPr>
          <p:cNvGrpSpPr/>
          <p:nvPr/>
        </p:nvGrpSpPr>
        <p:grpSpPr>
          <a:xfrm>
            <a:off x="-659757" y="95126"/>
            <a:ext cx="437309" cy="3187665"/>
            <a:chOff x="-659757" y="95126"/>
            <a:chExt cx="437309" cy="3187665"/>
          </a:xfrm>
        </p:grpSpPr>
        <p:sp>
          <p:nvSpPr>
            <p:cNvPr id="4" name="Rectangle 3">
              <a:extLst>
                <a:ext uri="{FF2B5EF4-FFF2-40B4-BE49-F238E27FC236}">
                  <a16:creationId xmlns:a16="http://schemas.microsoft.com/office/drawing/2014/main" id="{58435607-5E0E-67FC-38E1-27930E57E910}"/>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67CE726-3D26-45C0-6304-F092A4393364}"/>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E7FCD8-7F08-25F6-D0C9-D46514CECB84}"/>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EA92A3-2202-C749-E9AB-C306275778CD}"/>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993C5D-0FE6-BBBF-9CC7-4FE2C2EE43DC}"/>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Shape 8">
            <a:extLst>
              <a:ext uri="{FF2B5EF4-FFF2-40B4-BE49-F238E27FC236}">
                <a16:creationId xmlns:a16="http://schemas.microsoft.com/office/drawing/2014/main" id="{05E55D45-58CC-CB11-F2E9-022C72AB0E82}"/>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4A769A74-EF9D-3258-8368-B6932DC26572}"/>
              </a:ext>
            </a:extLst>
          </p:cNvPr>
          <p:cNvSpPr txBox="1"/>
          <p:nvPr/>
        </p:nvSpPr>
        <p:spPr>
          <a:xfrm>
            <a:off x="358815" y="130088"/>
            <a:ext cx="3956724"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403</a:t>
            </a:r>
          </a:p>
        </p:txBody>
      </p:sp>
      <p:sp>
        <p:nvSpPr>
          <p:cNvPr id="12" name="TextBox 11">
            <a:extLst>
              <a:ext uri="{FF2B5EF4-FFF2-40B4-BE49-F238E27FC236}">
                <a16:creationId xmlns:a16="http://schemas.microsoft.com/office/drawing/2014/main" id="{1F39C01B-1B0C-C732-9C1A-A4A772C2B3D2}"/>
              </a:ext>
            </a:extLst>
          </p:cNvPr>
          <p:cNvSpPr txBox="1"/>
          <p:nvPr/>
        </p:nvSpPr>
        <p:spPr>
          <a:xfrm>
            <a:off x="8542117" y="141663"/>
            <a:ext cx="3220497" cy="369332"/>
          </a:xfrm>
          <a:prstGeom prst="rect">
            <a:avLst/>
          </a:prstGeom>
          <a:noFill/>
        </p:spPr>
        <p:txBody>
          <a:bodyPr wrap="none" rtlCol="0">
            <a:spAutoFit/>
          </a:bodyPr>
          <a:lstStyle/>
          <a:p>
            <a:r>
              <a:rPr lang="en-US" i="1" dirty="0" err="1">
                <a:solidFill>
                  <a:srgbClr val="0C7B93"/>
                </a:solidFill>
              </a:rPr>
              <a:t>lihat</a:t>
            </a:r>
            <a:r>
              <a:rPr lang="en-US" i="1" dirty="0">
                <a:solidFill>
                  <a:srgbClr val="0C7B93"/>
                </a:solidFill>
              </a:rPr>
              <a:t> </a:t>
            </a:r>
            <a:r>
              <a:rPr lang="en-US" i="1" dirty="0" err="1">
                <a:solidFill>
                  <a:srgbClr val="0C7B93"/>
                </a:solidFill>
              </a:rPr>
              <a:t>buku</a:t>
            </a:r>
            <a:r>
              <a:rPr lang="en-US" i="1" dirty="0">
                <a:solidFill>
                  <a:srgbClr val="0C7B93"/>
                </a:solidFill>
              </a:rPr>
              <a:t> </a:t>
            </a:r>
            <a:r>
              <a:rPr lang="en-US" i="1" dirty="0" err="1">
                <a:solidFill>
                  <a:srgbClr val="0C7B93"/>
                </a:solidFill>
              </a:rPr>
              <a:t>pedoman</a:t>
            </a:r>
            <a:r>
              <a:rPr lang="en-US" i="1" dirty="0">
                <a:solidFill>
                  <a:srgbClr val="0C7B93"/>
                </a:solidFill>
              </a:rPr>
              <a:t> </a:t>
            </a:r>
            <a:r>
              <a:rPr lang="en-US" i="1" dirty="0" err="1">
                <a:solidFill>
                  <a:srgbClr val="0C7B93"/>
                </a:solidFill>
              </a:rPr>
              <a:t>halaman</a:t>
            </a:r>
            <a:r>
              <a:rPr lang="en-US" i="1" dirty="0">
                <a:solidFill>
                  <a:srgbClr val="0C7B93"/>
                </a:solidFill>
              </a:rPr>
              <a:t> 80</a:t>
            </a:r>
          </a:p>
        </p:txBody>
      </p:sp>
      <p:pic>
        <p:nvPicPr>
          <p:cNvPr id="14" name="Picture 13">
            <a:extLst>
              <a:ext uri="{FF2B5EF4-FFF2-40B4-BE49-F238E27FC236}">
                <a16:creationId xmlns:a16="http://schemas.microsoft.com/office/drawing/2014/main" id="{296D2021-1088-4E52-9FAB-8459EF8BFCA2}"/>
              </a:ext>
            </a:extLst>
          </p:cNvPr>
          <p:cNvPicPr>
            <a:picLocks noChangeAspect="1"/>
          </p:cNvPicPr>
          <p:nvPr/>
        </p:nvPicPr>
        <p:blipFill>
          <a:blip r:embed="rId3"/>
          <a:stretch>
            <a:fillRect/>
          </a:stretch>
        </p:blipFill>
        <p:spPr>
          <a:xfrm>
            <a:off x="1697490" y="1072931"/>
            <a:ext cx="8055980" cy="1172706"/>
          </a:xfrm>
          <a:prstGeom prst="rect">
            <a:avLst/>
          </a:prstGeom>
          <a:ln w="38100">
            <a:solidFill>
              <a:schemeClr val="tx1"/>
            </a:solidFill>
          </a:ln>
        </p:spPr>
      </p:pic>
      <p:sp>
        <p:nvSpPr>
          <p:cNvPr id="96" name="TextBox 95">
            <a:extLst>
              <a:ext uri="{FF2B5EF4-FFF2-40B4-BE49-F238E27FC236}">
                <a16:creationId xmlns:a16="http://schemas.microsoft.com/office/drawing/2014/main" id="{24D7E192-81D1-4DF9-A419-EB7BB0658288}"/>
              </a:ext>
            </a:extLst>
          </p:cNvPr>
          <p:cNvSpPr txBox="1"/>
          <p:nvPr/>
        </p:nvSpPr>
        <p:spPr>
          <a:xfrm>
            <a:off x="2554529" y="2755280"/>
            <a:ext cx="7270375" cy="923330"/>
          </a:xfrm>
          <a:prstGeom prst="rect">
            <a:avLst/>
          </a:prstGeom>
          <a:noFill/>
        </p:spPr>
        <p:txBody>
          <a:bodyPr wrap="square">
            <a:spAutoFit/>
          </a:bodyPr>
          <a:lstStyle/>
          <a:p>
            <a:pPr algn="just"/>
            <a:r>
              <a:rPr lang="sv-SE" b="1" i="1" u="sng" dirty="0">
                <a:solidFill>
                  <a:srgbClr val="FFFF00"/>
                </a:solidFill>
              </a:rPr>
              <a:t>PPL tidak boleh menduga NIK responden</a:t>
            </a:r>
            <a:r>
              <a:rPr lang="sv-SE" b="1" i="1" dirty="0">
                <a:solidFill>
                  <a:srgbClr val="FFFF00"/>
                </a:solidFill>
              </a:rPr>
              <a:t> </a:t>
            </a:r>
            <a:r>
              <a:rPr lang="sv-SE" i="1" dirty="0">
                <a:solidFill>
                  <a:srgbClr val="FFFF00"/>
                </a:solidFill>
              </a:rPr>
              <a:t>meskipun mengetahui identitas wilayah tempat tinggal dan tanggal, bulan, serta tahun lahir responden, tetapi harus berdasarkan KK/KTP-el.</a:t>
            </a:r>
          </a:p>
        </p:txBody>
      </p:sp>
      <p:sp>
        <p:nvSpPr>
          <p:cNvPr id="98" name="TextBox 97">
            <a:extLst>
              <a:ext uri="{FF2B5EF4-FFF2-40B4-BE49-F238E27FC236}">
                <a16:creationId xmlns:a16="http://schemas.microsoft.com/office/drawing/2014/main" id="{75BCFC25-BD12-4DAA-AF05-10807E7EA050}"/>
              </a:ext>
            </a:extLst>
          </p:cNvPr>
          <p:cNvSpPr txBox="1"/>
          <p:nvPr/>
        </p:nvSpPr>
        <p:spPr>
          <a:xfrm>
            <a:off x="5914440" y="1193172"/>
            <a:ext cx="4095993" cy="461665"/>
          </a:xfrm>
          <a:prstGeom prst="rect">
            <a:avLst/>
          </a:prstGeom>
          <a:noFill/>
        </p:spPr>
        <p:txBody>
          <a:bodyPr wrap="none" rtlCol="0">
            <a:spAutoFit/>
          </a:bodyPr>
          <a:lstStyle/>
          <a:p>
            <a:r>
              <a:rPr lang="en-US" sz="2400" spc="2600" dirty="0"/>
              <a:t>14010141</a:t>
            </a:r>
          </a:p>
        </p:txBody>
      </p:sp>
      <p:sp>
        <p:nvSpPr>
          <p:cNvPr id="100" name="TextBox 99">
            <a:extLst>
              <a:ext uri="{FF2B5EF4-FFF2-40B4-BE49-F238E27FC236}">
                <a16:creationId xmlns:a16="http://schemas.microsoft.com/office/drawing/2014/main" id="{67018874-1AB5-408D-8DDD-1A49FA4002F1}"/>
              </a:ext>
            </a:extLst>
          </p:cNvPr>
          <p:cNvSpPr txBox="1"/>
          <p:nvPr/>
        </p:nvSpPr>
        <p:spPr>
          <a:xfrm>
            <a:off x="5914440" y="1659284"/>
            <a:ext cx="4095993" cy="461665"/>
          </a:xfrm>
          <a:prstGeom prst="rect">
            <a:avLst/>
          </a:prstGeom>
          <a:noFill/>
        </p:spPr>
        <p:txBody>
          <a:bodyPr wrap="none" rtlCol="0">
            <a:spAutoFit/>
          </a:bodyPr>
          <a:lstStyle/>
          <a:p>
            <a:r>
              <a:rPr lang="en-US" sz="2400" spc="2600" dirty="0"/>
              <a:t>12970006</a:t>
            </a:r>
          </a:p>
        </p:txBody>
      </p:sp>
      <p:sp>
        <p:nvSpPr>
          <p:cNvPr id="32" name="TextBox 31">
            <a:extLst>
              <a:ext uri="{FF2B5EF4-FFF2-40B4-BE49-F238E27FC236}">
                <a16:creationId xmlns:a16="http://schemas.microsoft.com/office/drawing/2014/main" id="{6A2C70FC-A23F-420A-95C8-6C0232212A13}"/>
              </a:ext>
            </a:extLst>
          </p:cNvPr>
          <p:cNvSpPr txBox="1"/>
          <p:nvPr/>
        </p:nvSpPr>
        <p:spPr>
          <a:xfrm>
            <a:off x="3007845" y="4326985"/>
            <a:ext cx="5279751" cy="646331"/>
          </a:xfrm>
          <a:prstGeom prst="rect">
            <a:avLst/>
          </a:prstGeom>
          <a:noFill/>
        </p:spPr>
        <p:txBody>
          <a:bodyPr wrap="square">
            <a:spAutoFit/>
          </a:bodyPr>
          <a:lstStyle/>
          <a:p>
            <a:pPr algn="just"/>
            <a:r>
              <a:rPr lang="sv-SE" b="1" i="1" dirty="0"/>
              <a:t>Tuliskan NIK responden dari kotak kiri atas ke kanan, kemudian lanjutkan di kotak kiri bawah ke kanan.</a:t>
            </a:r>
          </a:p>
        </p:txBody>
      </p:sp>
      <p:pic>
        <p:nvPicPr>
          <p:cNvPr id="21" name="Picture 20" descr="Icon&#10;&#10;Description automatically generated">
            <a:extLst>
              <a:ext uri="{FF2B5EF4-FFF2-40B4-BE49-F238E27FC236}">
                <a16:creationId xmlns:a16="http://schemas.microsoft.com/office/drawing/2014/main" id="{2687A1E5-DB4F-4D35-8DD2-FDA22DDDD6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9597" y="2448962"/>
            <a:ext cx="1288321" cy="1288321"/>
          </a:xfrm>
          <a:prstGeom prst="rect">
            <a:avLst/>
          </a:prstGeom>
        </p:spPr>
      </p:pic>
      <p:sp>
        <p:nvSpPr>
          <p:cNvPr id="22" name="TextBox 21">
            <a:extLst>
              <a:ext uri="{FF2B5EF4-FFF2-40B4-BE49-F238E27FC236}">
                <a16:creationId xmlns:a16="http://schemas.microsoft.com/office/drawing/2014/main" id="{5C1AAFBE-1E3B-4321-BDC4-6F2147EFF8C3}"/>
              </a:ext>
            </a:extLst>
          </p:cNvPr>
          <p:cNvSpPr txBox="1"/>
          <p:nvPr/>
        </p:nvSpPr>
        <p:spPr>
          <a:xfrm>
            <a:off x="1485154" y="2993286"/>
            <a:ext cx="900331" cy="369332"/>
          </a:xfrm>
          <a:prstGeom prst="rect">
            <a:avLst/>
          </a:prstGeom>
          <a:noFill/>
        </p:spPr>
        <p:txBody>
          <a:bodyPr wrap="square" rtlCol="0">
            <a:spAutoFit/>
          </a:bodyPr>
          <a:lstStyle/>
          <a:p>
            <a:pPr algn="ctr"/>
            <a:r>
              <a:rPr lang="en-US" b="1" dirty="0" err="1"/>
              <a:t>Ingat</a:t>
            </a:r>
            <a:r>
              <a:rPr lang="en-US" b="1" dirty="0"/>
              <a:t>!!</a:t>
            </a:r>
          </a:p>
        </p:txBody>
      </p:sp>
      <p:pic>
        <p:nvPicPr>
          <p:cNvPr id="15" name="Picture 14" descr="Icon&#10;&#10;Description automatically generated">
            <a:extLst>
              <a:ext uri="{FF2B5EF4-FFF2-40B4-BE49-F238E27FC236}">
                <a16:creationId xmlns:a16="http://schemas.microsoft.com/office/drawing/2014/main" id="{7B85DC0D-541A-444E-B997-B7C7606D72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55920" y="3805407"/>
            <a:ext cx="1529950" cy="1529950"/>
          </a:xfrm>
          <a:prstGeom prst="rect">
            <a:avLst/>
          </a:prstGeom>
        </p:spPr>
      </p:pic>
      <p:pic>
        <p:nvPicPr>
          <p:cNvPr id="26" name="Picture 25">
            <a:extLst>
              <a:ext uri="{FF2B5EF4-FFF2-40B4-BE49-F238E27FC236}">
                <a16:creationId xmlns:a16="http://schemas.microsoft.com/office/drawing/2014/main" id="{036B7C09-386F-48A5-AED1-ECF77581AFEA}"/>
              </a:ext>
            </a:extLst>
          </p:cNvPr>
          <p:cNvPicPr>
            <a:picLocks noChangeAspect="1"/>
          </p:cNvPicPr>
          <p:nvPr/>
        </p:nvPicPr>
        <p:blipFill rotWithShape="1">
          <a:blip r:embed="rId3"/>
          <a:srcRect l="51342"/>
          <a:stretch/>
        </p:blipFill>
        <p:spPr>
          <a:xfrm>
            <a:off x="2226980" y="5498778"/>
            <a:ext cx="3781322" cy="1090608"/>
          </a:xfrm>
          <a:prstGeom prst="rect">
            <a:avLst/>
          </a:prstGeom>
          <a:ln w="38100">
            <a:solidFill>
              <a:schemeClr val="tx1"/>
            </a:solidFill>
          </a:ln>
        </p:spPr>
      </p:pic>
      <p:sp>
        <p:nvSpPr>
          <p:cNvPr id="27" name="TextBox 26">
            <a:extLst>
              <a:ext uri="{FF2B5EF4-FFF2-40B4-BE49-F238E27FC236}">
                <a16:creationId xmlns:a16="http://schemas.microsoft.com/office/drawing/2014/main" id="{E656E294-9229-459C-9CCD-123A7260BE9F}"/>
              </a:ext>
            </a:extLst>
          </p:cNvPr>
          <p:cNvSpPr txBox="1"/>
          <p:nvPr/>
        </p:nvSpPr>
        <p:spPr>
          <a:xfrm>
            <a:off x="2335563" y="5619018"/>
            <a:ext cx="3890809" cy="400110"/>
          </a:xfrm>
          <a:prstGeom prst="rect">
            <a:avLst/>
          </a:prstGeom>
          <a:noFill/>
        </p:spPr>
        <p:txBody>
          <a:bodyPr wrap="square" rtlCol="0">
            <a:spAutoFit/>
          </a:bodyPr>
          <a:lstStyle/>
          <a:p>
            <a:r>
              <a:rPr lang="en-US" sz="2000" spc="2600" dirty="0"/>
              <a:t>14010141</a:t>
            </a:r>
          </a:p>
        </p:txBody>
      </p:sp>
      <p:sp>
        <p:nvSpPr>
          <p:cNvPr id="28" name="TextBox 27">
            <a:extLst>
              <a:ext uri="{FF2B5EF4-FFF2-40B4-BE49-F238E27FC236}">
                <a16:creationId xmlns:a16="http://schemas.microsoft.com/office/drawing/2014/main" id="{69EF79E5-EE38-4A0C-A40D-FDC5856E89D5}"/>
              </a:ext>
            </a:extLst>
          </p:cNvPr>
          <p:cNvSpPr txBox="1"/>
          <p:nvPr/>
        </p:nvSpPr>
        <p:spPr>
          <a:xfrm>
            <a:off x="2335563" y="6085130"/>
            <a:ext cx="3890809" cy="400110"/>
          </a:xfrm>
          <a:prstGeom prst="rect">
            <a:avLst/>
          </a:prstGeom>
          <a:noFill/>
        </p:spPr>
        <p:txBody>
          <a:bodyPr wrap="square" rtlCol="0">
            <a:spAutoFit/>
          </a:bodyPr>
          <a:lstStyle/>
          <a:p>
            <a:r>
              <a:rPr lang="en-US" sz="2000" spc="2600" dirty="0"/>
              <a:t>12970006</a:t>
            </a:r>
          </a:p>
        </p:txBody>
      </p:sp>
      <p:cxnSp>
        <p:nvCxnSpPr>
          <p:cNvPr id="19" name="Straight Arrow Connector 18">
            <a:extLst>
              <a:ext uri="{FF2B5EF4-FFF2-40B4-BE49-F238E27FC236}">
                <a16:creationId xmlns:a16="http://schemas.microsoft.com/office/drawing/2014/main" id="{7B715FFB-8F16-4789-B592-6001DA122622}"/>
              </a:ext>
            </a:extLst>
          </p:cNvPr>
          <p:cNvCxnSpPr>
            <a:cxnSpLocks/>
          </p:cNvCxnSpPr>
          <p:nvPr/>
        </p:nvCxnSpPr>
        <p:spPr>
          <a:xfrm>
            <a:off x="1383666" y="5781031"/>
            <a:ext cx="747185" cy="0"/>
          </a:xfrm>
          <a:prstGeom prst="straightConnector1">
            <a:avLst/>
          </a:prstGeom>
          <a:ln w="28575">
            <a:solidFill>
              <a:srgbClr val="FFFF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119918C4-BB68-4DB0-87DD-04C55BA75D04}"/>
              </a:ext>
            </a:extLst>
          </p:cNvPr>
          <p:cNvCxnSpPr>
            <a:cxnSpLocks/>
          </p:cNvCxnSpPr>
          <p:nvPr/>
        </p:nvCxnSpPr>
        <p:spPr>
          <a:xfrm>
            <a:off x="1383666" y="6304271"/>
            <a:ext cx="747185" cy="0"/>
          </a:xfrm>
          <a:prstGeom prst="straightConnector1">
            <a:avLst/>
          </a:prstGeom>
          <a:ln w="28575">
            <a:solidFill>
              <a:srgbClr val="FFFF00"/>
            </a:solidFill>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E2CC2C33-E63E-424B-BCCC-B6056919DCB0}"/>
              </a:ext>
            </a:extLst>
          </p:cNvPr>
          <p:cNvSpPr/>
          <p:nvPr/>
        </p:nvSpPr>
        <p:spPr>
          <a:xfrm>
            <a:off x="912717" y="5590562"/>
            <a:ext cx="365760" cy="365760"/>
          </a:xfrm>
          <a:prstGeom prst="ellipse">
            <a:avLst/>
          </a:pr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0C7B93"/>
                </a:solidFill>
              </a:rPr>
              <a:t>1</a:t>
            </a:r>
          </a:p>
        </p:txBody>
      </p:sp>
      <p:sp>
        <p:nvSpPr>
          <p:cNvPr id="37" name="Oval 36">
            <a:extLst>
              <a:ext uri="{FF2B5EF4-FFF2-40B4-BE49-F238E27FC236}">
                <a16:creationId xmlns:a16="http://schemas.microsoft.com/office/drawing/2014/main" id="{C6D07ED2-432B-4041-ABC4-615796CB083B}"/>
              </a:ext>
            </a:extLst>
          </p:cNvPr>
          <p:cNvSpPr/>
          <p:nvPr/>
        </p:nvSpPr>
        <p:spPr>
          <a:xfrm>
            <a:off x="908191" y="6112662"/>
            <a:ext cx="365760" cy="365760"/>
          </a:xfrm>
          <a:prstGeom prst="ellipse">
            <a:avLst/>
          </a:pr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rgbClr val="0C7B93"/>
                </a:solidFill>
              </a:rPr>
              <a:t>2</a:t>
            </a:r>
          </a:p>
        </p:txBody>
      </p:sp>
      <p:sp>
        <p:nvSpPr>
          <p:cNvPr id="13" name="Rectangle: Rounded Corners 12">
            <a:extLst>
              <a:ext uri="{FF2B5EF4-FFF2-40B4-BE49-F238E27FC236}">
                <a16:creationId xmlns:a16="http://schemas.microsoft.com/office/drawing/2014/main" id="{A1BCF408-E5B9-4381-B619-4903B3AEB2CD}"/>
              </a:ext>
            </a:extLst>
          </p:cNvPr>
          <p:cNvSpPr/>
          <p:nvPr/>
        </p:nvSpPr>
        <p:spPr>
          <a:xfrm>
            <a:off x="5004105" y="5555265"/>
            <a:ext cx="540582" cy="488493"/>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96B8D077-6EFE-4CAB-A9D1-BDEE8FA04EDA}"/>
              </a:ext>
            </a:extLst>
          </p:cNvPr>
          <p:cNvCxnSpPr>
            <a:cxnSpLocks/>
          </p:cNvCxnSpPr>
          <p:nvPr/>
        </p:nvCxnSpPr>
        <p:spPr>
          <a:xfrm flipV="1">
            <a:off x="5274396" y="5453068"/>
            <a:ext cx="0" cy="9144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9589B04F-8D8C-429F-99BE-441FDD57EE7C}"/>
              </a:ext>
            </a:extLst>
          </p:cNvPr>
          <p:cNvSpPr txBox="1"/>
          <p:nvPr/>
        </p:nvSpPr>
        <p:spPr>
          <a:xfrm>
            <a:off x="6325088" y="5685388"/>
            <a:ext cx="5129360" cy="830997"/>
          </a:xfrm>
          <a:prstGeom prst="rect">
            <a:avLst/>
          </a:prstGeom>
          <a:noFill/>
        </p:spPr>
        <p:txBody>
          <a:bodyPr wrap="square">
            <a:spAutoFit/>
          </a:bodyPr>
          <a:lstStyle/>
          <a:p>
            <a:pPr algn="just"/>
            <a:r>
              <a:rPr lang="sv-SE" sz="1600" i="1" dirty="0">
                <a:solidFill>
                  <a:srgbClr val="FFFF00"/>
                </a:solidFill>
              </a:rPr>
              <a:t>Biasanya angka pada digit ke-7 menunjukkan jenis kelamin</a:t>
            </a:r>
          </a:p>
          <a:p>
            <a:pPr marL="285750" indent="-285750" algn="just">
              <a:buFont typeface="Arial" panose="020B0604020202020204" pitchFamily="34" charset="0"/>
              <a:buChar char="•"/>
            </a:pPr>
            <a:r>
              <a:rPr lang="sv-SE" sz="1600" i="1" dirty="0">
                <a:solidFill>
                  <a:schemeClr val="bg1"/>
                </a:solidFill>
              </a:rPr>
              <a:t>Angka 0 – 3 menunjukkan jenis kelamin laki-laki</a:t>
            </a:r>
          </a:p>
          <a:p>
            <a:pPr marL="285750" indent="-285750" algn="just">
              <a:buFont typeface="Arial" panose="020B0604020202020204" pitchFamily="34" charset="0"/>
              <a:buChar char="•"/>
            </a:pPr>
            <a:r>
              <a:rPr lang="sv-SE" sz="1600" i="1" dirty="0">
                <a:solidFill>
                  <a:schemeClr val="bg1"/>
                </a:solidFill>
              </a:rPr>
              <a:t>Angka 4 – 7 menunjukkan jenis kelamin perempuan</a:t>
            </a:r>
          </a:p>
        </p:txBody>
      </p:sp>
      <p:sp>
        <p:nvSpPr>
          <p:cNvPr id="31" name="Oval 30">
            <a:extLst>
              <a:ext uri="{FF2B5EF4-FFF2-40B4-BE49-F238E27FC236}">
                <a16:creationId xmlns:a16="http://schemas.microsoft.com/office/drawing/2014/main" id="{FD34BD10-C3A0-4901-99FC-33FA1800DF46}"/>
              </a:ext>
            </a:extLst>
          </p:cNvPr>
          <p:cNvSpPr/>
          <p:nvPr/>
        </p:nvSpPr>
        <p:spPr>
          <a:xfrm>
            <a:off x="8749698" y="5523637"/>
            <a:ext cx="131450" cy="1314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3" name="Straight Connector 42">
            <a:extLst>
              <a:ext uri="{FF2B5EF4-FFF2-40B4-BE49-F238E27FC236}">
                <a16:creationId xmlns:a16="http://schemas.microsoft.com/office/drawing/2014/main" id="{C8C89C0A-92B1-41B8-BFD2-514C2AA1B7FB}"/>
              </a:ext>
            </a:extLst>
          </p:cNvPr>
          <p:cNvCxnSpPr>
            <a:cxnSpLocks/>
          </p:cNvCxnSpPr>
          <p:nvPr/>
        </p:nvCxnSpPr>
        <p:spPr>
          <a:xfrm flipV="1">
            <a:off x="8815423" y="5439817"/>
            <a:ext cx="0" cy="9144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603BA32-03EA-453F-AE99-5E621970B97F}"/>
              </a:ext>
            </a:extLst>
          </p:cNvPr>
          <p:cNvCxnSpPr/>
          <p:nvPr/>
        </p:nvCxnSpPr>
        <p:spPr>
          <a:xfrm>
            <a:off x="5255344" y="5459187"/>
            <a:ext cx="3566160"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D3492DC7-226D-4A11-B453-EE8EFC7C154E}"/>
              </a:ext>
            </a:extLst>
          </p:cNvPr>
          <p:cNvSpPr txBox="1"/>
          <p:nvPr/>
        </p:nvSpPr>
        <p:spPr>
          <a:xfrm>
            <a:off x="4160937" y="354640"/>
            <a:ext cx="442750" cy="369332"/>
          </a:xfrm>
          <a:prstGeom prst="rect">
            <a:avLst/>
          </a:prstGeom>
          <a:noFill/>
        </p:spPr>
        <p:txBody>
          <a:bodyPr wrap="none" rtlCol="0">
            <a:spAutoFit/>
          </a:bodyPr>
          <a:lstStyle/>
          <a:p>
            <a:r>
              <a:rPr lang="en-US" dirty="0">
                <a:solidFill>
                  <a:schemeClr val="bg1"/>
                </a:solidFill>
              </a:rPr>
              <a:t>[2]</a:t>
            </a:r>
          </a:p>
        </p:txBody>
      </p:sp>
    </p:spTree>
    <p:extLst>
      <p:ext uri="{BB962C8B-B14F-4D97-AF65-F5344CB8AC3E}">
        <p14:creationId xmlns:p14="http://schemas.microsoft.com/office/powerpoint/2010/main" val="2233052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Rectangle: Rounded Corners 52">
            <a:extLst>
              <a:ext uri="{FF2B5EF4-FFF2-40B4-BE49-F238E27FC236}">
                <a16:creationId xmlns:a16="http://schemas.microsoft.com/office/drawing/2014/main" id="{AD752012-2167-4F3B-9654-24AADD1A3096}"/>
              </a:ext>
            </a:extLst>
          </p:cNvPr>
          <p:cNvSpPr/>
          <p:nvPr/>
        </p:nvSpPr>
        <p:spPr>
          <a:xfrm>
            <a:off x="395309" y="5262926"/>
            <a:ext cx="4365690" cy="1100923"/>
          </a:xfrm>
          <a:prstGeom prst="roundRect">
            <a:avLst>
              <a:gd name="adj" fmla="val 11412"/>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D2752E62-8FE9-8F93-0D27-B81DAD82EC95}"/>
              </a:ext>
            </a:extLst>
          </p:cNvPr>
          <p:cNvSpPr/>
          <p:nvPr/>
        </p:nvSpPr>
        <p:spPr>
          <a:xfrm>
            <a:off x="10335490" y="6526384"/>
            <a:ext cx="1856510" cy="331616"/>
          </a:xfrm>
          <a:prstGeom prst="rect">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3D727C43-0F20-B41D-2E60-23B4A64E3987}"/>
              </a:ext>
            </a:extLst>
          </p:cNvPr>
          <p:cNvSpPr/>
          <p:nvPr/>
        </p:nvSpPr>
        <p:spPr>
          <a:xfrm>
            <a:off x="336934" y="2459737"/>
            <a:ext cx="4365690" cy="2570599"/>
          </a:xfrm>
          <a:prstGeom prst="roundRect">
            <a:avLst>
              <a:gd name="adj" fmla="val 9836"/>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5282A02-D69A-8348-D2F3-6B95D9CE81C7}"/>
              </a:ext>
            </a:extLst>
          </p:cNvPr>
          <p:cNvSpPr/>
          <p:nvPr/>
        </p:nvSpPr>
        <p:spPr>
          <a:xfrm>
            <a:off x="4618299" y="130088"/>
            <a:ext cx="7573701" cy="440945"/>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F1BE6C0-6A2C-9127-D9BF-CE157F1B2752}"/>
              </a:ext>
            </a:extLst>
          </p:cNvPr>
          <p:cNvSpPr>
            <a:spLocks noGrp="1"/>
          </p:cNvSpPr>
          <p:nvPr>
            <p:ph type="sldNum" sz="quarter" idx="12"/>
          </p:nvPr>
        </p:nvSpPr>
        <p:spPr/>
        <p:txBody>
          <a:bodyPr/>
          <a:lstStyle/>
          <a:p>
            <a:fld id="{CC654CF9-303B-454A-8191-95AAB032BDB2}" type="slidenum">
              <a:rPr lang="en-US" smtClean="0"/>
              <a:pPr/>
              <a:t>7</a:t>
            </a:fld>
            <a:endParaRPr lang="en-US" dirty="0"/>
          </a:p>
        </p:txBody>
      </p:sp>
      <p:sp>
        <p:nvSpPr>
          <p:cNvPr id="6" name="Freeform: Shape 5">
            <a:extLst>
              <a:ext uri="{FF2B5EF4-FFF2-40B4-BE49-F238E27FC236}">
                <a16:creationId xmlns:a16="http://schemas.microsoft.com/office/drawing/2014/main" id="{9E606F01-06E6-FCA4-C99F-33D412DDAA96}"/>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TextBox 6">
            <a:extLst>
              <a:ext uri="{FF2B5EF4-FFF2-40B4-BE49-F238E27FC236}">
                <a16:creationId xmlns:a16="http://schemas.microsoft.com/office/drawing/2014/main" id="{FB68D8A4-0445-0B8E-64BA-8BF0D58AF543}"/>
              </a:ext>
            </a:extLst>
          </p:cNvPr>
          <p:cNvSpPr txBox="1"/>
          <p:nvPr/>
        </p:nvSpPr>
        <p:spPr>
          <a:xfrm>
            <a:off x="358815" y="130088"/>
            <a:ext cx="3958712"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404</a:t>
            </a:r>
          </a:p>
        </p:txBody>
      </p:sp>
      <p:grpSp>
        <p:nvGrpSpPr>
          <p:cNvPr id="8" name="Group 7">
            <a:extLst>
              <a:ext uri="{FF2B5EF4-FFF2-40B4-BE49-F238E27FC236}">
                <a16:creationId xmlns:a16="http://schemas.microsoft.com/office/drawing/2014/main" id="{C9C7D843-010E-5F3E-1A24-14387A1D55E9}"/>
              </a:ext>
            </a:extLst>
          </p:cNvPr>
          <p:cNvGrpSpPr/>
          <p:nvPr/>
        </p:nvGrpSpPr>
        <p:grpSpPr>
          <a:xfrm>
            <a:off x="-659757" y="95126"/>
            <a:ext cx="437309" cy="3187665"/>
            <a:chOff x="-659757" y="95126"/>
            <a:chExt cx="437309" cy="3187665"/>
          </a:xfrm>
        </p:grpSpPr>
        <p:sp>
          <p:nvSpPr>
            <p:cNvPr id="9" name="Rectangle 8">
              <a:extLst>
                <a:ext uri="{FF2B5EF4-FFF2-40B4-BE49-F238E27FC236}">
                  <a16:creationId xmlns:a16="http://schemas.microsoft.com/office/drawing/2014/main" id="{4257EAC0-CE1F-7335-618F-E653F8ACD8E9}"/>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DCB503E-D4DE-65AA-9C05-2BCD65EA126E}"/>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CB6DC4F-5FAA-65F1-2EF5-B2583CF7AED3}"/>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73240B-1B49-A42A-DF6B-5227CE1D5F31}"/>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2B1DB-8D29-1C8A-B130-7F6E9E9F3293}"/>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BE7D0F76-AAB6-3094-7CC5-39A3D2A2F1C5}"/>
              </a:ext>
            </a:extLst>
          </p:cNvPr>
          <p:cNvSpPr txBox="1"/>
          <p:nvPr/>
        </p:nvSpPr>
        <p:spPr>
          <a:xfrm>
            <a:off x="8542117" y="141663"/>
            <a:ext cx="3525068" cy="369332"/>
          </a:xfrm>
          <a:prstGeom prst="rect">
            <a:avLst/>
          </a:prstGeom>
          <a:noFill/>
        </p:spPr>
        <p:txBody>
          <a:bodyPr wrap="none" rtlCol="0">
            <a:spAutoFit/>
          </a:bodyPr>
          <a:lstStyle/>
          <a:p>
            <a:r>
              <a:rPr lang="en-US" i="1" dirty="0" err="1">
                <a:solidFill>
                  <a:schemeClr val="bg1"/>
                </a:solidFill>
              </a:rPr>
              <a:t>lihat</a:t>
            </a:r>
            <a:r>
              <a:rPr lang="en-US" i="1" dirty="0">
                <a:solidFill>
                  <a:schemeClr val="bg1"/>
                </a:solidFill>
              </a:rPr>
              <a:t> </a:t>
            </a:r>
            <a:r>
              <a:rPr lang="en-US" i="1" dirty="0" err="1">
                <a:solidFill>
                  <a:schemeClr val="bg1"/>
                </a:solidFill>
              </a:rPr>
              <a:t>buku</a:t>
            </a:r>
            <a:r>
              <a:rPr lang="en-US" i="1" dirty="0">
                <a:solidFill>
                  <a:schemeClr val="bg1"/>
                </a:solidFill>
              </a:rPr>
              <a:t> </a:t>
            </a:r>
            <a:r>
              <a:rPr lang="en-US" i="1" dirty="0" err="1">
                <a:solidFill>
                  <a:schemeClr val="bg1"/>
                </a:solidFill>
              </a:rPr>
              <a:t>pedoman</a:t>
            </a:r>
            <a:r>
              <a:rPr lang="en-US" i="1" dirty="0">
                <a:solidFill>
                  <a:schemeClr val="bg1"/>
                </a:solidFill>
              </a:rPr>
              <a:t> </a:t>
            </a:r>
            <a:r>
              <a:rPr lang="en-US" i="1" dirty="0" err="1">
                <a:solidFill>
                  <a:schemeClr val="bg1"/>
                </a:solidFill>
              </a:rPr>
              <a:t>halaman</a:t>
            </a:r>
            <a:r>
              <a:rPr lang="en-US" i="1" dirty="0">
                <a:solidFill>
                  <a:schemeClr val="bg1"/>
                </a:solidFill>
              </a:rPr>
              <a:t> 80-81</a:t>
            </a:r>
          </a:p>
        </p:txBody>
      </p:sp>
      <p:sp>
        <p:nvSpPr>
          <p:cNvPr id="19" name="Rectangle: Rounded Corners 18">
            <a:extLst>
              <a:ext uri="{FF2B5EF4-FFF2-40B4-BE49-F238E27FC236}">
                <a16:creationId xmlns:a16="http://schemas.microsoft.com/office/drawing/2014/main" id="{84171A7E-487C-A041-ECD6-F8063AD4BFD4}"/>
              </a:ext>
            </a:extLst>
          </p:cNvPr>
          <p:cNvSpPr/>
          <p:nvPr/>
        </p:nvSpPr>
        <p:spPr>
          <a:xfrm>
            <a:off x="336935" y="2363171"/>
            <a:ext cx="4365689" cy="451412"/>
          </a:xfrm>
          <a:prstGeom prst="roundRect">
            <a:avLst>
              <a:gd name="adj" fmla="val 0"/>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E370FD02-91EF-B6A5-A3E0-DAEA125DE96B}"/>
              </a:ext>
            </a:extLst>
          </p:cNvPr>
          <p:cNvGrpSpPr/>
          <p:nvPr/>
        </p:nvGrpSpPr>
        <p:grpSpPr>
          <a:xfrm>
            <a:off x="720090" y="2477117"/>
            <a:ext cx="848360" cy="223520"/>
            <a:chOff x="4521200" y="4013200"/>
            <a:chExt cx="848360" cy="223520"/>
          </a:xfrm>
          <a:solidFill>
            <a:srgbClr val="EAA824"/>
          </a:solidFill>
        </p:grpSpPr>
        <p:sp>
          <p:nvSpPr>
            <p:cNvPr id="3" name="Oval 2">
              <a:extLst>
                <a:ext uri="{FF2B5EF4-FFF2-40B4-BE49-F238E27FC236}">
                  <a16:creationId xmlns:a16="http://schemas.microsoft.com/office/drawing/2014/main" id="{5ED02EC3-684C-2A16-E446-EFBCEFD29865}"/>
                </a:ext>
              </a:extLst>
            </p:cNvPr>
            <p:cNvSpPr/>
            <p:nvPr/>
          </p:nvSpPr>
          <p:spPr>
            <a:xfrm>
              <a:off x="452120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F55D9294-53DB-4E15-8E51-1F252EE9D252}"/>
                </a:ext>
              </a:extLst>
            </p:cNvPr>
            <p:cNvSpPr/>
            <p:nvPr/>
          </p:nvSpPr>
          <p:spPr>
            <a:xfrm>
              <a:off x="483362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54D9AFF6-C157-B8A3-07D8-9FB0E7A9DB4D}"/>
                </a:ext>
              </a:extLst>
            </p:cNvPr>
            <p:cNvSpPr/>
            <p:nvPr/>
          </p:nvSpPr>
          <p:spPr>
            <a:xfrm>
              <a:off x="5146040" y="4013200"/>
              <a:ext cx="223520" cy="2235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TextBox 21">
            <a:extLst>
              <a:ext uri="{FF2B5EF4-FFF2-40B4-BE49-F238E27FC236}">
                <a16:creationId xmlns:a16="http://schemas.microsoft.com/office/drawing/2014/main" id="{FE461EB5-CA0B-DEEE-9370-0CEBD8257C22}"/>
              </a:ext>
            </a:extLst>
          </p:cNvPr>
          <p:cNvSpPr txBox="1"/>
          <p:nvPr/>
        </p:nvSpPr>
        <p:spPr>
          <a:xfrm>
            <a:off x="395855" y="2844352"/>
            <a:ext cx="4268132" cy="2031325"/>
          </a:xfrm>
          <a:prstGeom prst="rect">
            <a:avLst/>
          </a:prstGeom>
          <a:noFill/>
        </p:spPr>
        <p:txBody>
          <a:bodyPr wrap="square">
            <a:spAutoFit/>
          </a:bodyPr>
          <a:lstStyle/>
          <a:p>
            <a:r>
              <a:rPr lang="en-US" dirty="0" err="1">
                <a:solidFill>
                  <a:schemeClr val="bg1"/>
                </a:solidFill>
              </a:rPr>
              <a:t>Tuliskan</a:t>
            </a:r>
            <a:r>
              <a:rPr lang="en-US" dirty="0">
                <a:solidFill>
                  <a:schemeClr val="bg1"/>
                </a:solidFill>
              </a:rPr>
              <a:t> </a:t>
            </a:r>
            <a:r>
              <a:rPr lang="en-US" b="1" dirty="0" err="1">
                <a:solidFill>
                  <a:schemeClr val="bg1"/>
                </a:solidFill>
              </a:rPr>
              <a:t>kode</a:t>
            </a:r>
            <a:r>
              <a:rPr lang="en-US" b="1" dirty="0">
                <a:solidFill>
                  <a:schemeClr val="bg1"/>
                </a:solidFill>
              </a:rPr>
              <a:t> 1</a:t>
            </a:r>
            <a:r>
              <a:rPr lang="en-US" dirty="0">
                <a:solidFill>
                  <a:schemeClr val="bg1"/>
                </a:solidFill>
              </a:rPr>
              <a:t> </a:t>
            </a:r>
            <a:r>
              <a:rPr lang="en-US" dirty="0" err="1">
                <a:solidFill>
                  <a:schemeClr val="bg1"/>
                </a:solidFill>
              </a:rPr>
              <a:t>jika</a:t>
            </a:r>
            <a:r>
              <a:rPr lang="en-US" dirty="0">
                <a:solidFill>
                  <a:schemeClr val="bg1"/>
                </a:solidFill>
              </a:rPr>
              <a:t> </a:t>
            </a:r>
            <a:r>
              <a:rPr lang="en-US" dirty="0" err="1">
                <a:solidFill>
                  <a:schemeClr val="bg1"/>
                </a:solidFill>
              </a:rPr>
              <a:t>tinggal</a:t>
            </a:r>
            <a:r>
              <a:rPr lang="en-US" dirty="0">
                <a:solidFill>
                  <a:schemeClr val="bg1"/>
                </a:solidFill>
              </a:rPr>
              <a:t> </a:t>
            </a:r>
            <a:r>
              <a:rPr lang="en-US" dirty="0" err="1">
                <a:solidFill>
                  <a:schemeClr val="bg1"/>
                </a:solidFill>
              </a:rPr>
              <a:t>bersama</a:t>
            </a:r>
            <a:r>
              <a:rPr lang="en-US" dirty="0">
                <a:solidFill>
                  <a:schemeClr val="bg1"/>
                </a:solidFill>
              </a:rPr>
              <a:t> </a:t>
            </a:r>
            <a:r>
              <a:rPr lang="en-US" dirty="0" err="1">
                <a:solidFill>
                  <a:schemeClr val="bg1"/>
                </a:solidFill>
              </a:rPr>
              <a:t>keluarga</a:t>
            </a:r>
            <a:r>
              <a:rPr lang="en-US" dirty="0">
                <a:solidFill>
                  <a:schemeClr val="bg1"/>
                </a:solidFill>
              </a:rPr>
              <a:t>, </a:t>
            </a:r>
            <a:r>
              <a:rPr lang="en-US" b="1" dirty="0" err="1">
                <a:solidFill>
                  <a:schemeClr val="bg1"/>
                </a:solidFill>
              </a:rPr>
              <a:t>kode</a:t>
            </a:r>
            <a:r>
              <a:rPr lang="en-US" b="1" dirty="0">
                <a:solidFill>
                  <a:schemeClr val="bg1"/>
                </a:solidFill>
              </a:rPr>
              <a:t> 2</a:t>
            </a:r>
            <a:r>
              <a:rPr lang="en-US" dirty="0">
                <a:solidFill>
                  <a:schemeClr val="bg1"/>
                </a:solidFill>
              </a:rPr>
              <a:t> </a:t>
            </a:r>
            <a:r>
              <a:rPr lang="en-US" dirty="0" err="1">
                <a:solidFill>
                  <a:schemeClr val="bg1"/>
                </a:solidFill>
              </a:rPr>
              <a:t>jika</a:t>
            </a:r>
            <a:r>
              <a:rPr lang="en-US" dirty="0">
                <a:solidFill>
                  <a:schemeClr val="bg1"/>
                </a:solidFill>
              </a:rPr>
              <a:t> </a:t>
            </a:r>
            <a:r>
              <a:rPr lang="en-US" dirty="0" err="1">
                <a:solidFill>
                  <a:schemeClr val="bg1"/>
                </a:solidFill>
              </a:rPr>
              <a:t>meninggal</a:t>
            </a:r>
            <a:r>
              <a:rPr lang="en-US" dirty="0">
                <a:solidFill>
                  <a:schemeClr val="bg1"/>
                </a:solidFill>
              </a:rPr>
              <a:t>, </a:t>
            </a:r>
            <a:r>
              <a:rPr lang="en-US" b="1" dirty="0" err="1">
                <a:solidFill>
                  <a:schemeClr val="bg1"/>
                </a:solidFill>
              </a:rPr>
              <a:t>kode</a:t>
            </a:r>
            <a:r>
              <a:rPr lang="en-US" b="1" dirty="0">
                <a:solidFill>
                  <a:schemeClr val="bg1"/>
                </a:solidFill>
              </a:rPr>
              <a:t> 3 </a:t>
            </a:r>
            <a:r>
              <a:rPr lang="en-US" dirty="0" err="1">
                <a:solidFill>
                  <a:schemeClr val="bg1"/>
                </a:solidFill>
              </a:rPr>
              <a:t>jika</a:t>
            </a:r>
            <a:r>
              <a:rPr lang="en-US" dirty="0">
                <a:solidFill>
                  <a:schemeClr val="bg1"/>
                </a:solidFill>
              </a:rPr>
              <a:t> </a:t>
            </a:r>
            <a:r>
              <a:rPr lang="en-US" dirty="0" err="1">
                <a:solidFill>
                  <a:schemeClr val="bg1"/>
                </a:solidFill>
              </a:rPr>
              <a:t>tidak</a:t>
            </a:r>
            <a:r>
              <a:rPr lang="en-US" dirty="0">
                <a:solidFill>
                  <a:schemeClr val="bg1"/>
                </a:solidFill>
              </a:rPr>
              <a:t> </a:t>
            </a:r>
            <a:r>
              <a:rPr lang="en-US" dirty="0" err="1">
                <a:solidFill>
                  <a:schemeClr val="bg1"/>
                </a:solidFill>
              </a:rPr>
              <a:t>tinggal</a:t>
            </a:r>
            <a:r>
              <a:rPr lang="en-US" dirty="0">
                <a:solidFill>
                  <a:schemeClr val="bg1"/>
                </a:solidFill>
              </a:rPr>
              <a:t> </a:t>
            </a:r>
            <a:r>
              <a:rPr lang="en-US" dirty="0" err="1">
                <a:solidFill>
                  <a:schemeClr val="bg1"/>
                </a:solidFill>
              </a:rPr>
              <a:t>bersama</a:t>
            </a:r>
            <a:r>
              <a:rPr lang="en-US" dirty="0">
                <a:solidFill>
                  <a:schemeClr val="bg1"/>
                </a:solidFill>
              </a:rPr>
              <a:t> </a:t>
            </a:r>
            <a:r>
              <a:rPr lang="en-US" dirty="0" err="1">
                <a:solidFill>
                  <a:schemeClr val="bg1"/>
                </a:solidFill>
              </a:rPr>
              <a:t>keluarga</a:t>
            </a:r>
            <a:r>
              <a:rPr lang="en-US" dirty="0">
                <a:solidFill>
                  <a:schemeClr val="bg1"/>
                </a:solidFill>
              </a:rPr>
              <a:t>/</a:t>
            </a:r>
            <a:r>
              <a:rPr lang="en-US" dirty="0" err="1">
                <a:solidFill>
                  <a:schemeClr val="bg1"/>
                </a:solidFill>
              </a:rPr>
              <a:t>pindah</a:t>
            </a:r>
            <a:r>
              <a:rPr lang="en-US" dirty="0">
                <a:solidFill>
                  <a:schemeClr val="bg1"/>
                </a:solidFill>
              </a:rPr>
              <a:t> </a:t>
            </a:r>
            <a:r>
              <a:rPr lang="en-US" dirty="0" err="1">
                <a:solidFill>
                  <a:schemeClr val="bg1"/>
                </a:solidFill>
              </a:rPr>
              <a:t>ke</a:t>
            </a:r>
            <a:r>
              <a:rPr lang="en-US" dirty="0">
                <a:solidFill>
                  <a:schemeClr val="bg1"/>
                </a:solidFill>
              </a:rPr>
              <a:t> wilayah (</a:t>
            </a:r>
            <a:r>
              <a:rPr lang="en-US" dirty="0" err="1">
                <a:solidFill>
                  <a:schemeClr val="bg1"/>
                </a:solidFill>
              </a:rPr>
              <a:t>daerah</a:t>
            </a:r>
            <a:r>
              <a:rPr lang="en-US" dirty="0">
                <a:solidFill>
                  <a:schemeClr val="bg1"/>
                </a:solidFill>
              </a:rPr>
              <a:t>) lain di Indonesia, </a:t>
            </a:r>
            <a:r>
              <a:rPr lang="en-US" b="1" dirty="0" err="1">
                <a:solidFill>
                  <a:schemeClr val="bg1"/>
                </a:solidFill>
              </a:rPr>
              <a:t>kode</a:t>
            </a:r>
            <a:r>
              <a:rPr lang="en-US" b="1" dirty="0">
                <a:solidFill>
                  <a:schemeClr val="bg1"/>
                </a:solidFill>
              </a:rPr>
              <a:t> 4 </a:t>
            </a:r>
            <a:r>
              <a:rPr lang="en-US" dirty="0" err="1">
                <a:solidFill>
                  <a:schemeClr val="bg1"/>
                </a:solidFill>
              </a:rPr>
              <a:t>jika</a:t>
            </a:r>
            <a:r>
              <a:rPr lang="en-US" dirty="0">
                <a:solidFill>
                  <a:schemeClr val="bg1"/>
                </a:solidFill>
              </a:rPr>
              <a:t> </a:t>
            </a:r>
            <a:r>
              <a:rPr lang="en-US" dirty="0" err="1">
                <a:solidFill>
                  <a:schemeClr val="bg1"/>
                </a:solidFill>
              </a:rPr>
              <a:t>tidak</a:t>
            </a:r>
            <a:r>
              <a:rPr lang="en-US" dirty="0">
                <a:solidFill>
                  <a:schemeClr val="bg1"/>
                </a:solidFill>
              </a:rPr>
              <a:t> </a:t>
            </a:r>
            <a:r>
              <a:rPr lang="en-US" dirty="0" err="1">
                <a:solidFill>
                  <a:schemeClr val="bg1"/>
                </a:solidFill>
              </a:rPr>
              <a:t>tinggal</a:t>
            </a:r>
            <a:r>
              <a:rPr lang="en-US" dirty="0">
                <a:solidFill>
                  <a:schemeClr val="bg1"/>
                </a:solidFill>
              </a:rPr>
              <a:t> </a:t>
            </a:r>
            <a:r>
              <a:rPr lang="en-US" dirty="0" err="1">
                <a:solidFill>
                  <a:schemeClr val="bg1"/>
                </a:solidFill>
              </a:rPr>
              <a:t>bersama</a:t>
            </a:r>
            <a:r>
              <a:rPr lang="en-US" dirty="0">
                <a:solidFill>
                  <a:schemeClr val="bg1"/>
                </a:solidFill>
              </a:rPr>
              <a:t> </a:t>
            </a:r>
            <a:r>
              <a:rPr lang="en-US" dirty="0" err="1">
                <a:solidFill>
                  <a:schemeClr val="bg1"/>
                </a:solidFill>
              </a:rPr>
              <a:t>keluarga</a:t>
            </a:r>
            <a:r>
              <a:rPr lang="en-US" dirty="0">
                <a:solidFill>
                  <a:schemeClr val="bg1"/>
                </a:solidFill>
              </a:rPr>
              <a:t>/</a:t>
            </a:r>
            <a:r>
              <a:rPr lang="en-US" dirty="0" err="1">
                <a:solidFill>
                  <a:schemeClr val="bg1"/>
                </a:solidFill>
              </a:rPr>
              <a:t>pindah</a:t>
            </a:r>
            <a:r>
              <a:rPr lang="en-US" dirty="0">
                <a:solidFill>
                  <a:schemeClr val="bg1"/>
                </a:solidFill>
              </a:rPr>
              <a:t> </a:t>
            </a:r>
            <a:r>
              <a:rPr lang="en-US" dirty="0" err="1">
                <a:solidFill>
                  <a:schemeClr val="bg1"/>
                </a:solidFill>
              </a:rPr>
              <a:t>ke</a:t>
            </a:r>
            <a:r>
              <a:rPr lang="en-US" dirty="0">
                <a:solidFill>
                  <a:schemeClr val="bg1"/>
                </a:solidFill>
              </a:rPr>
              <a:t> </a:t>
            </a:r>
            <a:r>
              <a:rPr lang="en-US" dirty="0" err="1">
                <a:solidFill>
                  <a:schemeClr val="bg1"/>
                </a:solidFill>
              </a:rPr>
              <a:t>luar</a:t>
            </a:r>
            <a:r>
              <a:rPr lang="en-US" dirty="0">
                <a:solidFill>
                  <a:schemeClr val="bg1"/>
                </a:solidFill>
              </a:rPr>
              <a:t> negeri, </a:t>
            </a:r>
            <a:r>
              <a:rPr lang="en-US" b="1" dirty="0" err="1">
                <a:solidFill>
                  <a:schemeClr val="bg1"/>
                </a:solidFill>
              </a:rPr>
              <a:t>kode</a:t>
            </a:r>
            <a:r>
              <a:rPr lang="en-US" b="1" dirty="0">
                <a:solidFill>
                  <a:schemeClr val="bg1"/>
                </a:solidFill>
              </a:rPr>
              <a:t> 5</a:t>
            </a:r>
            <a:r>
              <a:rPr lang="en-US" dirty="0">
                <a:solidFill>
                  <a:schemeClr val="bg1"/>
                </a:solidFill>
              </a:rPr>
              <a:t> </a:t>
            </a:r>
            <a:r>
              <a:rPr lang="en-US" dirty="0" err="1">
                <a:solidFill>
                  <a:schemeClr val="bg1"/>
                </a:solidFill>
              </a:rPr>
              <a:t>jika</a:t>
            </a:r>
            <a:r>
              <a:rPr lang="en-US" dirty="0">
                <a:solidFill>
                  <a:schemeClr val="bg1"/>
                </a:solidFill>
              </a:rPr>
              <a:t> </a:t>
            </a:r>
            <a:r>
              <a:rPr lang="en-US" dirty="0" err="1">
                <a:solidFill>
                  <a:schemeClr val="bg1"/>
                </a:solidFill>
              </a:rPr>
              <a:t>anggota</a:t>
            </a:r>
            <a:r>
              <a:rPr lang="en-US" dirty="0">
                <a:solidFill>
                  <a:schemeClr val="bg1"/>
                </a:solidFill>
              </a:rPr>
              <a:t> </a:t>
            </a:r>
            <a:r>
              <a:rPr lang="en-US" dirty="0" err="1">
                <a:solidFill>
                  <a:schemeClr val="bg1"/>
                </a:solidFill>
              </a:rPr>
              <a:t>keluarga</a:t>
            </a:r>
            <a:r>
              <a:rPr lang="en-US" dirty="0">
                <a:solidFill>
                  <a:schemeClr val="bg1"/>
                </a:solidFill>
              </a:rPr>
              <a:t> </a:t>
            </a:r>
            <a:r>
              <a:rPr lang="en-US" dirty="0" err="1">
                <a:solidFill>
                  <a:schemeClr val="bg1"/>
                </a:solidFill>
              </a:rPr>
              <a:t>baru</a:t>
            </a:r>
            <a:r>
              <a:rPr lang="en-US" dirty="0">
                <a:solidFill>
                  <a:schemeClr val="bg1"/>
                </a:solidFill>
              </a:rPr>
              <a:t>, dan </a:t>
            </a:r>
            <a:r>
              <a:rPr lang="en-US" b="1" dirty="0" err="1">
                <a:solidFill>
                  <a:schemeClr val="bg1"/>
                </a:solidFill>
              </a:rPr>
              <a:t>kode</a:t>
            </a:r>
            <a:r>
              <a:rPr lang="en-US" b="1" dirty="0">
                <a:solidFill>
                  <a:schemeClr val="bg1"/>
                </a:solidFill>
              </a:rPr>
              <a:t> 6</a:t>
            </a:r>
            <a:r>
              <a:rPr lang="en-US" dirty="0">
                <a:solidFill>
                  <a:schemeClr val="bg1"/>
                </a:solidFill>
              </a:rPr>
              <a:t> </a:t>
            </a:r>
            <a:r>
              <a:rPr lang="en-US" dirty="0" err="1">
                <a:solidFill>
                  <a:schemeClr val="bg1"/>
                </a:solidFill>
              </a:rPr>
              <a:t>tidak</a:t>
            </a:r>
            <a:r>
              <a:rPr lang="en-US" dirty="0">
                <a:solidFill>
                  <a:schemeClr val="bg1"/>
                </a:solidFill>
              </a:rPr>
              <a:t> </a:t>
            </a:r>
            <a:r>
              <a:rPr lang="en-US" dirty="0" err="1">
                <a:solidFill>
                  <a:schemeClr val="bg1"/>
                </a:solidFill>
              </a:rPr>
              <a:t>ditemukan</a:t>
            </a:r>
            <a:r>
              <a:rPr lang="en-US" dirty="0">
                <a:solidFill>
                  <a:schemeClr val="bg1"/>
                </a:solidFill>
              </a:rPr>
              <a:t>.</a:t>
            </a:r>
          </a:p>
        </p:txBody>
      </p:sp>
      <p:sp>
        <p:nvSpPr>
          <p:cNvPr id="23" name="TextBox 22">
            <a:extLst>
              <a:ext uri="{FF2B5EF4-FFF2-40B4-BE49-F238E27FC236}">
                <a16:creationId xmlns:a16="http://schemas.microsoft.com/office/drawing/2014/main" id="{BD1D8248-E150-3C3E-965A-FE1FF8852D34}"/>
              </a:ext>
            </a:extLst>
          </p:cNvPr>
          <p:cNvSpPr txBox="1"/>
          <p:nvPr/>
        </p:nvSpPr>
        <p:spPr>
          <a:xfrm>
            <a:off x="1661444" y="2404211"/>
            <a:ext cx="710451" cy="400110"/>
          </a:xfrm>
          <a:prstGeom prst="rect">
            <a:avLst/>
          </a:prstGeom>
          <a:noFill/>
        </p:spPr>
        <p:txBody>
          <a:bodyPr wrap="none" rtlCol="0">
            <a:spAutoFit/>
          </a:bodyPr>
          <a:lstStyle/>
          <a:p>
            <a:r>
              <a:rPr lang="en-US" sz="2000" b="1" dirty="0">
                <a:solidFill>
                  <a:schemeClr val="bg1"/>
                </a:solidFill>
              </a:rPr>
              <a:t>P404</a:t>
            </a:r>
          </a:p>
        </p:txBody>
      </p:sp>
      <p:sp>
        <p:nvSpPr>
          <p:cNvPr id="24" name="Rectangle: Rounded Corners 23">
            <a:extLst>
              <a:ext uri="{FF2B5EF4-FFF2-40B4-BE49-F238E27FC236}">
                <a16:creationId xmlns:a16="http://schemas.microsoft.com/office/drawing/2014/main" id="{34BA01FD-DDFD-6F9D-98A5-5C2245BE24E1}"/>
              </a:ext>
            </a:extLst>
          </p:cNvPr>
          <p:cNvSpPr/>
          <p:nvPr/>
        </p:nvSpPr>
        <p:spPr>
          <a:xfrm>
            <a:off x="4904985" y="2500911"/>
            <a:ext cx="7091672" cy="870138"/>
          </a:xfrm>
          <a:prstGeom prst="roundRect">
            <a:avLst>
              <a:gd name="adj" fmla="val 4520"/>
            </a:avLst>
          </a:prstGeom>
          <a:noFill/>
          <a:ln>
            <a:solidFill>
              <a:srgbClr val="00A8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4F1F4579-A835-6074-C2F9-7A321728273D}"/>
              </a:ext>
            </a:extLst>
          </p:cNvPr>
          <p:cNvSpPr txBox="1"/>
          <p:nvPr/>
        </p:nvSpPr>
        <p:spPr>
          <a:xfrm>
            <a:off x="5102770" y="2656209"/>
            <a:ext cx="6855249" cy="646331"/>
          </a:xfrm>
          <a:prstGeom prst="rect">
            <a:avLst/>
          </a:prstGeom>
          <a:noFill/>
        </p:spPr>
        <p:txBody>
          <a:bodyPr wrap="square">
            <a:spAutoFit/>
          </a:bodyPr>
          <a:lstStyle/>
          <a:p>
            <a:r>
              <a:rPr lang="id-ID" sz="1800" b="1" i="1" dirty="0">
                <a:solidFill>
                  <a:srgbClr val="000000"/>
                </a:solidFill>
                <a:effectLst/>
                <a:latin typeface="Calibri" panose="020F0502020204030204" pitchFamily="34" charset="0"/>
                <a:ea typeface="Calibri" panose="020F0502020204030204" pitchFamily="34" charset="0"/>
              </a:rPr>
              <a:t>Tinggal bersama keluarga,</a:t>
            </a:r>
            <a:r>
              <a:rPr lang="id-ID" sz="1800" i="1" dirty="0">
                <a:solidFill>
                  <a:srgbClr val="000000"/>
                </a:solidFill>
                <a:effectLst/>
                <a:latin typeface="Calibri" panose="020F0502020204030204" pitchFamily="34" charset="0"/>
                <a:ea typeface="Calibri" panose="020F0502020204030204" pitchFamily="34" charset="0"/>
              </a:rPr>
              <a:t> yaitu anggota keluarga yang terdaftar dalam KK biasa tinggal di tempat tinggal tersebut.</a:t>
            </a:r>
            <a:endParaRPr lang="en-US" sz="1800" i="1" dirty="0">
              <a:solidFill>
                <a:srgbClr val="000000"/>
              </a:solidFill>
              <a:effectLst/>
              <a:latin typeface="Calibri" panose="020F0502020204030204" pitchFamily="34" charset="0"/>
              <a:ea typeface="Calibri" panose="020F0502020204030204" pitchFamily="34" charset="0"/>
            </a:endParaRPr>
          </a:p>
        </p:txBody>
      </p:sp>
      <p:sp>
        <p:nvSpPr>
          <p:cNvPr id="28" name="Rectangle 27">
            <a:extLst>
              <a:ext uri="{FF2B5EF4-FFF2-40B4-BE49-F238E27FC236}">
                <a16:creationId xmlns:a16="http://schemas.microsoft.com/office/drawing/2014/main" id="{C14085FD-E5E1-8AC8-0B79-4C74F486C448}"/>
              </a:ext>
            </a:extLst>
          </p:cNvPr>
          <p:cNvSpPr/>
          <p:nvPr/>
        </p:nvSpPr>
        <p:spPr>
          <a:xfrm>
            <a:off x="5405168" y="2396809"/>
            <a:ext cx="1291941" cy="223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771A462-C91A-98E9-DC35-A1265557FE2B}"/>
              </a:ext>
            </a:extLst>
          </p:cNvPr>
          <p:cNvSpPr/>
          <p:nvPr/>
        </p:nvSpPr>
        <p:spPr>
          <a:xfrm>
            <a:off x="5405168" y="2471700"/>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D7CB21E1-5EA0-AC5C-566E-046AB7AF7219}"/>
              </a:ext>
            </a:extLst>
          </p:cNvPr>
          <p:cNvSpPr/>
          <p:nvPr/>
        </p:nvSpPr>
        <p:spPr>
          <a:xfrm>
            <a:off x="6697109" y="2471700"/>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B0D70618-E369-37BE-C91A-E279E94E6617}"/>
              </a:ext>
            </a:extLst>
          </p:cNvPr>
          <p:cNvSpPr txBox="1"/>
          <p:nvPr/>
        </p:nvSpPr>
        <p:spPr>
          <a:xfrm>
            <a:off x="5573996" y="2308514"/>
            <a:ext cx="1010905" cy="400110"/>
          </a:xfrm>
          <a:prstGeom prst="rect">
            <a:avLst/>
          </a:prstGeom>
          <a:noFill/>
        </p:spPr>
        <p:txBody>
          <a:bodyPr wrap="square" rtlCol="0">
            <a:spAutoFit/>
          </a:bodyPr>
          <a:lstStyle/>
          <a:p>
            <a:pPr algn="ctr"/>
            <a:r>
              <a:rPr lang="en-US" sz="2000" b="1" i="1" dirty="0">
                <a:solidFill>
                  <a:srgbClr val="017A87"/>
                </a:solidFill>
              </a:rPr>
              <a:t>Kode 1</a:t>
            </a:r>
          </a:p>
        </p:txBody>
      </p:sp>
      <p:sp>
        <p:nvSpPr>
          <p:cNvPr id="48" name="Rectangle 47">
            <a:extLst>
              <a:ext uri="{FF2B5EF4-FFF2-40B4-BE49-F238E27FC236}">
                <a16:creationId xmlns:a16="http://schemas.microsoft.com/office/drawing/2014/main" id="{586CE03E-2C85-37C6-DF57-1EDFB5276FD7}"/>
              </a:ext>
            </a:extLst>
          </p:cNvPr>
          <p:cNvSpPr/>
          <p:nvPr/>
        </p:nvSpPr>
        <p:spPr>
          <a:xfrm>
            <a:off x="-11575" y="6526384"/>
            <a:ext cx="10347066" cy="331616"/>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Rounded Corners 55">
            <a:extLst>
              <a:ext uri="{FF2B5EF4-FFF2-40B4-BE49-F238E27FC236}">
                <a16:creationId xmlns:a16="http://schemas.microsoft.com/office/drawing/2014/main" id="{93A7DA6A-E28C-4C5C-96E1-F771BF0ECAD0}"/>
              </a:ext>
            </a:extLst>
          </p:cNvPr>
          <p:cNvSpPr/>
          <p:nvPr/>
        </p:nvSpPr>
        <p:spPr>
          <a:xfrm>
            <a:off x="336935" y="5216508"/>
            <a:ext cx="4365690" cy="1100923"/>
          </a:xfrm>
          <a:prstGeom prst="roundRect">
            <a:avLst>
              <a:gd name="adj" fmla="val 11412"/>
            </a:avLst>
          </a:prstGeom>
          <a:solidFill>
            <a:srgbClr val="CDF7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9" name="Group 58">
            <a:extLst>
              <a:ext uri="{FF2B5EF4-FFF2-40B4-BE49-F238E27FC236}">
                <a16:creationId xmlns:a16="http://schemas.microsoft.com/office/drawing/2014/main" id="{7AC113B7-6F22-428F-AC7D-52DD3C4F7B8A}"/>
              </a:ext>
            </a:extLst>
          </p:cNvPr>
          <p:cNvGrpSpPr/>
          <p:nvPr/>
        </p:nvGrpSpPr>
        <p:grpSpPr>
          <a:xfrm rot="5400000">
            <a:off x="2193263" y="4920091"/>
            <a:ext cx="489258" cy="375017"/>
            <a:chOff x="8356922" y="3429000"/>
            <a:chExt cx="676604" cy="381964"/>
          </a:xfrm>
          <a:solidFill>
            <a:srgbClr val="EAA824"/>
          </a:solidFill>
        </p:grpSpPr>
        <p:sp>
          <p:nvSpPr>
            <p:cNvPr id="60" name="Arrow: Chevron 59">
              <a:extLst>
                <a:ext uri="{FF2B5EF4-FFF2-40B4-BE49-F238E27FC236}">
                  <a16:creationId xmlns:a16="http://schemas.microsoft.com/office/drawing/2014/main" id="{505949E9-D41E-44DF-B396-FA990718DE6D}"/>
                </a:ext>
              </a:extLst>
            </p:cNvPr>
            <p:cNvSpPr/>
            <p:nvPr/>
          </p:nvSpPr>
          <p:spPr>
            <a:xfrm>
              <a:off x="8356922" y="3429000"/>
              <a:ext cx="381964" cy="38196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1" name="Arrow: Chevron 60">
              <a:extLst>
                <a:ext uri="{FF2B5EF4-FFF2-40B4-BE49-F238E27FC236}">
                  <a16:creationId xmlns:a16="http://schemas.microsoft.com/office/drawing/2014/main" id="{7BC5298F-2D31-44EE-857C-4F7AB44F034E}"/>
                </a:ext>
              </a:extLst>
            </p:cNvPr>
            <p:cNvSpPr/>
            <p:nvPr/>
          </p:nvSpPr>
          <p:spPr>
            <a:xfrm>
              <a:off x="8651562" y="3429000"/>
              <a:ext cx="381964" cy="38196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62" name="TextBox 61">
            <a:extLst>
              <a:ext uri="{FF2B5EF4-FFF2-40B4-BE49-F238E27FC236}">
                <a16:creationId xmlns:a16="http://schemas.microsoft.com/office/drawing/2014/main" id="{6158B633-11E9-43D7-A249-69774A47B0AD}"/>
              </a:ext>
            </a:extLst>
          </p:cNvPr>
          <p:cNvSpPr txBox="1"/>
          <p:nvPr/>
        </p:nvSpPr>
        <p:spPr>
          <a:xfrm>
            <a:off x="577758" y="5321648"/>
            <a:ext cx="3878332" cy="923330"/>
          </a:xfrm>
          <a:prstGeom prst="rect">
            <a:avLst/>
          </a:prstGeom>
          <a:noFill/>
        </p:spPr>
        <p:txBody>
          <a:bodyPr wrap="square">
            <a:spAutoFit/>
          </a:bodyPr>
          <a:lstStyle/>
          <a:p>
            <a:r>
              <a:rPr lang="sv-SE" b="1" i="1" dirty="0"/>
              <a:t>Untuk kode 2,3, 4, dan 6 maka stop pada rincian ini dan lanjut ke anggota keluarga berikutnya</a:t>
            </a:r>
            <a:endParaRPr lang="en-US" b="1" i="1" dirty="0"/>
          </a:p>
        </p:txBody>
      </p:sp>
      <p:sp>
        <p:nvSpPr>
          <p:cNvPr id="67" name="TextBox 66">
            <a:extLst>
              <a:ext uri="{FF2B5EF4-FFF2-40B4-BE49-F238E27FC236}">
                <a16:creationId xmlns:a16="http://schemas.microsoft.com/office/drawing/2014/main" id="{22E0CE3B-17D0-4301-B5C5-E5B7C29A51FD}"/>
              </a:ext>
            </a:extLst>
          </p:cNvPr>
          <p:cNvSpPr txBox="1"/>
          <p:nvPr/>
        </p:nvSpPr>
        <p:spPr>
          <a:xfrm>
            <a:off x="4160937" y="354640"/>
            <a:ext cx="442750" cy="369332"/>
          </a:xfrm>
          <a:prstGeom prst="rect">
            <a:avLst/>
          </a:prstGeom>
          <a:noFill/>
        </p:spPr>
        <p:txBody>
          <a:bodyPr wrap="none" rtlCol="0">
            <a:spAutoFit/>
          </a:bodyPr>
          <a:lstStyle/>
          <a:p>
            <a:r>
              <a:rPr lang="en-US" dirty="0">
                <a:solidFill>
                  <a:schemeClr val="bg1"/>
                </a:solidFill>
              </a:rPr>
              <a:t>[1]</a:t>
            </a:r>
          </a:p>
        </p:txBody>
      </p:sp>
      <p:pic>
        <p:nvPicPr>
          <p:cNvPr id="16" name="Picture 15">
            <a:extLst>
              <a:ext uri="{FF2B5EF4-FFF2-40B4-BE49-F238E27FC236}">
                <a16:creationId xmlns:a16="http://schemas.microsoft.com/office/drawing/2014/main" id="{29F8E329-2EF2-4883-94E1-B006F470569C}"/>
              </a:ext>
            </a:extLst>
          </p:cNvPr>
          <p:cNvPicPr>
            <a:picLocks noChangeAspect="1"/>
          </p:cNvPicPr>
          <p:nvPr/>
        </p:nvPicPr>
        <p:blipFill rotWithShape="1">
          <a:blip r:embed="rId2"/>
          <a:srcRect l="253" t="3901" b="1653"/>
          <a:stretch/>
        </p:blipFill>
        <p:spPr>
          <a:xfrm>
            <a:off x="283335" y="1222436"/>
            <a:ext cx="11610093" cy="746657"/>
          </a:xfrm>
          <a:prstGeom prst="rect">
            <a:avLst/>
          </a:prstGeom>
          <a:ln w="19050">
            <a:solidFill>
              <a:schemeClr val="tx1"/>
            </a:solidFill>
          </a:ln>
        </p:spPr>
      </p:pic>
      <p:sp>
        <p:nvSpPr>
          <p:cNvPr id="38" name="Rectangle: Rounded Corners 37">
            <a:extLst>
              <a:ext uri="{FF2B5EF4-FFF2-40B4-BE49-F238E27FC236}">
                <a16:creationId xmlns:a16="http://schemas.microsoft.com/office/drawing/2014/main" id="{E8A1CF50-BF4A-4D5E-A775-E784A9B0013B}"/>
              </a:ext>
            </a:extLst>
          </p:cNvPr>
          <p:cNvSpPr/>
          <p:nvPr/>
        </p:nvSpPr>
        <p:spPr>
          <a:xfrm>
            <a:off x="4904985" y="3607988"/>
            <a:ext cx="7091672" cy="870138"/>
          </a:xfrm>
          <a:prstGeom prst="roundRect">
            <a:avLst>
              <a:gd name="adj" fmla="val 4520"/>
            </a:avLst>
          </a:prstGeom>
          <a:noFill/>
          <a:ln>
            <a:solidFill>
              <a:srgbClr val="00A8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4EC3E5DB-EB6D-4C07-A212-488187F43997}"/>
              </a:ext>
            </a:extLst>
          </p:cNvPr>
          <p:cNvSpPr txBox="1"/>
          <p:nvPr/>
        </p:nvSpPr>
        <p:spPr>
          <a:xfrm>
            <a:off x="5102770" y="3763286"/>
            <a:ext cx="6855249" cy="646331"/>
          </a:xfrm>
          <a:prstGeom prst="rect">
            <a:avLst/>
          </a:prstGeom>
          <a:noFill/>
        </p:spPr>
        <p:txBody>
          <a:bodyPr wrap="square">
            <a:spAutoFit/>
          </a:bodyPr>
          <a:lstStyle/>
          <a:p>
            <a:r>
              <a:rPr lang="id-ID" sz="1800" b="1" i="1" dirty="0">
                <a:solidFill>
                  <a:srgbClr val="000000"/>
                </a:solidFill>
                <a:effectLst/>
                <a:latin typeface="Calibri" panose="020F0502020204030204" pitchFamily="34" charset="0"/>
                <a:ea typeface="Calibri" panose="020F0502020204030204" pitchFamily="34" charset="0"/>
              </a:rPr>
              <a:t>Meninggal, </a:t>
            </a:r>
            <a:r>
              <a:rPr lang="id-ID" sz="1800" i="1" dirty="0">
                <a:solidFill>
                  <a:srgbClr val="000000"/>
                </a:solidFill>
                <a:effectLst/>
                <a:latin typeface="Calibri" panose="020F0502020204030204" pitchFamily="34" charset="0"/>
                <a:ea typeface="Calibri" panose="020F0502020204030204" pitchFamily="34" charset="0"/>
              </a:rPr>
              <a:t>yaitu anggota keluarga yang terdaftar dalam KK diketahui telah meninggal sebelum pendataan dilakukan.</a:t>
            </a:r>
            <a:endParaRPr lang="en-US" sz="1800" i="1" dirty="0">
              <a:solidFill>
                <a:srgbClr val="000000"/>
              </a:solidFill>
              <a:effectLst/>
              <a:latin typeface="Calibri" panose="020F0502020204030204" pitchFamily="34" charset="0"/>
              <a:ea typeface="Calibri" panose="020F0502020204030204" pitchFamily="34" charset="0"/>
            </a:endParaRPr>
          </a:p>
        </p:txBody>
      </p:sp>
      <p:sp>
        <p:nvSpPr>
          <p:cNvPr id="40" name="Rectangle 39">
            <a:extLst>
              <a:ext uri="{FF2B5EF4-FFF2-40B4-BE49-F238E27FC236}">
                <a16:creationId xmlns:a16="http://schemas.microsoft.com/office/drawing/2014/main" id="{365F4B68-1B12-4324-883E-94334A445F43}"/>
              </a:ext>
            </a:extLst>
          </p:cNvPr>
          <p:cNvSpPr/>
          <p:nvPr/>
        </p:nvSpPr>
        <p:spPr>
          <a:xfrm>
            <a:off x="5405168" y="3503886"/>
            <a:ext cx="1291941" cy="223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E3608BD5-1ABE-4E30-B626-C597A9677FCB}"/>
              </a:ext>
            </a:extLst>
          </p:cNvPr>
          <p:cNvSpPr/>
          <p:nvPr/>
        </p:nvSpPr>
        <p:spPr>
          <a:xfrm>
            <a:off x="5405168" y="3578777"/>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4FEFB167-685A-446B-A2E5-699EFA026FB7}"/>
              </a:ext>
            </a:extLst>
          </p:cNvPr>
          <p:cNvSpPr/>
          <p:nvPr/>
        </p:nvSpPr>
        <p:spPr>
          <a:xfrm>
            <a:off x="6697109" y="3578777"/>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EFB71965-3E05-4F20-902D-891EE7FB0CA4}"/>
              </a:ext>
            </a:extLst>
          </p:cNvPr>
          <p:cNvSpPr txBox="1"/>
          <p:nvPr/>
        </p:nvSpPr>
        <p:spPr>
          <a:xfrm>
            <a:off x="5573996" y="3415591"/>
            <a:ext cx="1010905" cy="400110"/>
          </a:xfrm>
          <a:prstGeom prst="rect">
            <a:avLst/>
          </a:prstGeom>
          <a:noFill/>
        </p:spPr>
        <p:txBody>
          <a:bodyPr wrap="square" rtlCol="0">
            <a:spAutoFit/>
          </a:bodyPr>
          <a:lstStyle/>
          <a:p>
            <a:pPr algn="ctr"/>
            <a:r>
              <a:rPr lang="en-US" sz="2000" b="1" i="1" dirty="0">
                <a:solidFill>
                  <a:srgbClr val="017A87"/>
                </a:solidFill>
              </a:rPr>
              <a:t>Kode 2</a:t>
            </a:r>
          </a:p>
        </p:txBody>
      </p:sp>
      <p:sp>
        <p:nvSpPr>
          <p:cNvPr id="44" name="Rectangle: Rounded Corners 43">
            <a:extLst>
              <a:ext uri="{FF2B5EF4-FFF2-40B4-BE49-F238E27FC236}">
                <a16:creationId xmlns:a16="http://schemas.microsoft.com/office/drawing/2014/main" id="{ECBDFB52-798C-4F5C-9DBC-3270A6553859}"/>
              </a:ext>
            </a:extLst>
          </p:cNvPr>
          <p:cNvSpPr/>
          <p:nvPr/>
        </p:nvSpPr>
        <p:spPr>
          <a:xfrm>
            <a:off x="4904985" y="4756761"/>
            <a:ext cx="7091672" cy="1218802"/>
          </a:xfrm>
          <a:prstGeom prst="roundRect">
            <a:avLst>
              <a:gd name="adj" fmla="val 4520"/>
            </a:avLst>
          </a:prstGeom>
          <a:noFill/>
          <a:ln>
            <a:solidFill>
              <a:srgbClr val="00A8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A2F961A6-EFB6-4B12-970D-DFC44F01546A}"/>
              </a:ext>
            </a:extLst>
          </p:cNvPr>
          <p:cNvSpPr txBox="1"/>
          <p:nvPr/>
        </p:nvSpPr>
        <p:spPr>
          <a:xfrm>
            <a:off x="5102770" y="4912059"/>
            <a:ext cx="6855249" cy="923330"/>
          </a:xfrm>
          <a:prstGeom prst="rect">
            <a:avLst/>
          </a:prstGeom>
          <a:noFill/>
        </p:spPr>
        <p:txBody>
          <a:bodyPr wrap="square">
            <a:spAutoFit/>
          </a:bodyPr>
          <a:lstStyle/>
          <a:p>
            <a:r>
              <a:rPr lang="id-ID" sz="1800" b="1" i="1" dirty="0">
                <a:solidFill>
                  <a:srgbClr val="000000"/>
                </a:solidFill>
                <a:effectLst/>
                <a:latin typeface="Calibri" panose="020F0502020204030204" pitchFamily="34" charset="0"/>
                <a:ea typeface="Calibri" panose="020F0502020204030204" pitchFamily="34" charset="0"/>
              </a:rPr>
              <a:t>Tidak tinggal bersama keluarga/pindah ke wilayah (daerah) lain di Indonesia, </a:t>
            </a:r>
            <a:r>
              <a:rPr lang="id-ID" sz="1800" i="1" dirty="0">
                <a:solidFill>
                  <a:srgbClr val="000000"/>
                </a:solidFill>
                <a:effectLst/>
                <a:latin typeface="Calibri" panose="020F0502020204030204" pitchFamily="34" charset="0"/>
                <a:ea typeface="Calibri" panose="020F0502020204030204" pitchFamily="34" charset="0"/>
              </a:rPr>
              <a:t>yaitu anggota keluarga yang terdaftar dalam KK sudah pindah/keluar dari tempat tinggal namun masih di wilayah Indonesia</a:t>
            </a:r>
            <a:endParaRPr lang="en-US" sz="1800" i="1" dirty="0">
              <a:solidFill>
                <a:srgbClr val="000000"/>
              </a:solidFill>
              <a:effectLst/>
              <a:latin typeface="Calibri" panose="020F0502020204030204" pitchFamily="34" charset="0"/>
              <a:ea typeface="Calibri" panose="020F0502020204030204" pitchFamily="34" charset="0"/>
            </a:endParaRPr>
          </a:p>
        </p:txBody>
      </p:sp>
      <p:sp>
        <p:nvSpPr>
          <p:cNvPr id="46" name="Rectangle 45">
            <a:extLst>
              <a:ext uri="{FF2B5EF4-FFF2-40B4-BE49-F238E27FC236}">
                <a16:creationId xmlns:a16="http://schemas.microsoft.com/office/drawing/2014/main" id="{5B0543CE-7585-47E1-AFD0-32B4B399034B}"/>
              </a:ext>
            </a:extLst>
          </p:cNvPr>
          <p:cNvSpPr/>
          <p:nvPr/>
        </p:nvSpPr>
        <p:spPr>
          <a:xfrm>
            <a:off x="5405168" y="4652659"/>
            <a:ext cx="1291941" cy="223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C518F96E-AD01-4C3A-9F5F-0700EE31F45F}"/>
              </a:ext>
            </a:extLst>
          </p:cNvPr>
          <p:cNvSpPr/>
          <p:nvPr/>
        </p:nvSpPr>
        <p:spPr>
          <a:xfrm>
            <a:off x="5405168" y="4727550"/>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F8DBEEB6-6FC4-47F6-A83D-D4D1BD374539}"/>
              </a:ext>
            </a:extLst>
          </p:cNvPr>
          <p:cNvSpPr/>
          <p:nvPr/>
        </p:nvSpPr>
        <p:spPr>
          <a:xfrm>
            <a:off x="6697109" y="4727550"/>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BA71097B-5582-44EE-A488-02A437CC0A66}"/>
              </a:ext>
            </a:extLst>
          </p:cNvPr>
          <p:cNvSpPr txBox="1"/>
          <p:nvPr/>
        </p:nvSpPr>
        <p:spPr>
          <a:xfrm>
            <a:off x="5573996" y="4564364"/>
            <a:ext cx="1010905" cy="400110"/>
          </a:xfrm>
          <a:prstGeom prst="rect">
            <a:avLst/>
          </a:prstGeom>
          <a:noFill/>
        </p:spPr>
        <p:txBody>
          <a:bodyPr wrap="square" rtlCol="0">
            <a:spAutoFit/>
          </a:bodyPr>
          <a:lstStyle/>
          <a:p>
            <a:pPr algn="ctr"/>
            <a:r>
              <a:rPr lang="en-US" sz="2000" b="1" i="1" dirty="0">
                <a:solidFill>
                  <a:srgbClr val="017A87"/>
                </a:solidFill>
              </a:rPr>
              <a:t>Kode 3</a:t>
            </a:r>
          </a:p>
        </p:txBody>
      </p:sp>
    </p:spTree>
    <p:extLst>
      <p:ext uri="{BB962C8B-B14F-4D97-AF65-F5344CB8AC3E}">
        <p14:creationId xmlns:p14="http://schemas.microsoft.com/office/powerpoint/2010/main" val="1003551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D2752E62-8FE9-8F93-0D27-B81DAD82EC95}"/>
              </a:ext>
            </a:extLst>
          </p:cNvPr>
          <p:cNvSpPr/>
          <p:nvPr/>
        </p:nvSpPr>
        <p:spPr>
          <a:xfrm>
            <a:off x="10335490" y="6526384"/>
            <a:ext cx="1856510" cy="331616"/>
          </a:xfrm>
          <a:prstGeom prst="rect">
            <a:avLst/>
          </a:prstGeom>
          <a:solidFill>
            <a:srgbClr val="EAA8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5282A02-D69A-8348-D2F3-6B95D9CE81C7}"/>
              </a:ext>
            </a:extLst>
          </p:cNvPr>
          <p:cNvSpPr/>
          <p:nvPr/>
        </p:nvSpPr>
        <p:spPr>
          <a:xfrm>
            <a:off x="4618299" y="130088"/>
            <a:ext cx="7573701" cy="440945"/>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CF1BE6C0-6A2C-9127-D9BF-CE157F1B2752}"/>
              </a:ext>
            </a:extLst>
          </p:cNvPr>
          <p:cNvSpPr>
            <a:spLocks noGrp="1"/>
          </p:cNvSpPr>
          <p:nvPr>
            <p:ph type="sldNum" sz="quarter" idx="12"/>
          </p:nvPr>
        </p:nvSpPr>
        <p:spPr/>
        <p:txBody>
          <a:bodyPr/>
          <a:lstStyle/>
          <a:p>
            <a:fld id="{CC654CF9-303B-454A-8191-95AAB032BDB2}" type="slidenum">
              <a:rPr lang="en-US" smtClean="0"/>
              <a:pPr/>
              <a:t>8</a:t>
            </a:fld>
            <a:endParaRPr lang="en-US" dirty="0"/>
          </a:p>
        </p:txBody>
      </p:sp>
      <p:sp>
        <p:nvSpPr>
          <p:cNvPr id="6" name="Freeform: Shape 5">
            <a:extLst>
              <a:ext uri="{FF2B5EF4-FFF2-40B4-BE49-F238E27FC236}">
                <a16:creationId xmlns:a16="http://schemas.microsoft.com/office/drawing/2014/main" id="{9E606F01-06E6-FCA4-C99F-33D412DDAA96}"/>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TextBox 6">
            <a:extLst>
              <a:ext uri="{FF2B5EF4-FFF2-40B4-BE49-F238E27FC236}">
                <a16:creationId xmlns:a16="http://schemas.microsoft.com/office/drawing/2014/main" id="{FB68D8A4-0445-0B8E-64BA-8BF0D58AF543}"/>
              </a:ext>
            </a:extLst>
          </p:cNvPr>
          <p:cNvSpPr txBox="1"/>
          <p:nvPr/>
        </p:nvSpPr>
        <p:spPr>
          <a:xfrm>
            <a:off x="358815" y="130088"/>
            <a:ext cx="3958712"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404</a:t>
            </a:r>
          </a:p>
        </p:txBody>
      </p:sp>
      <p:grpSp>
        <p:nvGrpSpPr>
          <p:cNvPr id="8" name="Group 7">
            <a:extLst>
              <a:ext uri="{FF2B5EF4-FFF2-40B4-BE49-F238E27FC236}">
                <a16:creationId xmlns:a16="http://schemas.microsoft.com/office/drawing/2014/main" id="{C9C7D843-010E-5F3E-1A24-14387A1D55E9}"/>
              </a:ext>
            </a:extLst>
          </p:cNvPr>
          <p:cNvGrpSpPr/>
          <p:nvPr/>
        </p:nvGrpSpPr>
        <p:grpSpPr>
          <a:xfrm>
            <a:off x="-659757" y="95126"/>
            <a:ext cx="437309" cy="3187665"/>
            <a:chOff x="-659757" y="95126"/>
            <a:chExt cx="437309" cy="3187665"/>
          </a:xfrm>
        </p:grpSpPr>
        <p:sp>
          <p:nvSpPr>
            <p:cNvPr id="9" name="Rectangle 8">
              <a:extLst>
                <a:ext uri="{FF2B5EF4-FFF2-40B4-BE49-F238E27FC236}">
                  <a16:creationId xmlns:a16="http://schemas.microsoft.com/office/drawing/2014/main" id="{4257EAC0-CE1F-7335-618F-E653F8ACD8E9}"/>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DCB503E-D4DE-65AA-9C05-2BCD65EA126E}"/>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CB6DC4F-5FAA-65F1-2EF5-B2583CF7AED3}"/>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073240B-1B49-A42A-DF6B-5227CE1D5F31}"/>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772B1DB-8D29-1C8A-B130-7F6E9E9F3293}"/>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BE7D0F76-AAB6-3094-7CC5-39A3D2A2F1C5}"/>
              </a:ext>
            </a:extLst>
          </p:cNvPr>
          <p:cNvSpPr txBox="1"/>
          <p:nvPr/>
        </p:nvSpPr>
        <p:spPr>
          <a:xfrm>
            <a:off x="8542117" y="141663"/>
            <a:ext cx="3525068" cy="369332"/>
          </a:xfrm>
          <a:prstGeom prst="rect">
            <a:avLst/>
          </a:prstGeom>
          <a:noFill/>
        </p:spPr>
        <p:txBody>
          <a:bodyPr wrap="none" rtlCol="0">
            <a:spAutoFit/>
          </a:bodyPr>
          <a:lstStyle/>
          <a:p>
            <a:r>
              <a:rPr lang="en-US" i="1" dirty="0" err="1">
                <a:solidFill>
                  <a:schemeClr val="bg1"/>
                </a:solidFill>
              </a:rPr>
              <a:t>lihat</a:t>
            </a:r>
            <a:r>
              <a:rPr lang="en-US" i="1" dirty="0">
                <a:solidFill>
                  <a:schemeClr val="bg1"/>
                </a:solidFill>
              </a:rPr>
              <a:t> </a:t>
            </a:r>
            <a:r>
              <a:rPr lang="en-US" i="1" dirty="0" err="1">
                <a:solidFill>
                  <a:schemeClr val="bg1"/>
                </a:solidFill>
              </a:rPr>
              <a:t>buku</a:t>
            </a:r>
            <a:r>
              <a:rPr lang="en-US" i="1" dirty="0">
                <a:solidFill>
                  <a:schemeClr val="bg1"/>
                </a:solidFill>
              </a:rPr>
              <a:t> </a:t>
            </a:r>
            <a:r>
              <a:rPr lang="en-US" i="1" dirty="0" err="1">
                <a:solidFill>
                  <a:schemeClr val="bg1"/>
                </a:solidFill>
              </a:rPr>
              <a:t>pedoman</a:t>
            </a:r>
            <a:r>
              <a:rPr lang="en-US" i="1" dirty="0">
                <a:solidFill>
                  <a:schemeClr val="bg1"/>
                </a:solidFill>
              </a:rPr>
              <a:t> </a:t>
            </a:r>
            <a:r>
              <a:rPr lang="en-US" i="1" dirty="0" err="1">
                <a:solidFill>
                  <a:schemeClr val="bg1"/>
                </a:solidFill>
              </a:rPr>
              <a:t>halaman</a:t>
            </a:r>
            <a:r>
              <a:rPr lang="en-US" i="1" dirty="0">
                <a:solidFill>
                  <a:schemeClr val="bg1"/>
                </a:solidFill>
              </a:rPr>
              <a:t> 80-81</a:t>
            </a:r>
          </a:p>
        </p:txBody>
      </p:sp>
      <p:sp>
        <p:nvSpPr>
          <p:cNvPr id="24" name="Rectangle: Rounded Corners 23">
            <a:extLst>
              <a:ext uri="{FF2B5EF4-FFF2-40B4-BE49-F238E27FC236}">
                <a16:creationId xmlns:a16="http://schemas.microsoft.com/office/drawing/2014/main" id="{34BA01FD-DDFD-6F9D-98A5-5C2245BE24E1}"/>
              </a:ext>
            </a:extLst>
          </p:cNvPr>
          <p:cNvSpPr/>
          <p:nvPr/>
        </p:nvSpPr>
        <p:spPr>
          <a:xfrm>
            <a:off x="602881" y="2461499"/>
            <a:ext cx="10981202" cy="894933"/>
          </a:xfrm>
          <a:prstGeom prst="roundRect">
            <a:avLst>
              <a:gd name="adj" fmla="val 4520"/>
            </a:avLst>
          </a:prstGeom>
          <a:noFill/>
          <a:ln>
            <a:solidFill>
              <a:srgbClr val="00A8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4F1F4579-A835-6074-C2F9-7A321728273D}"/>
              </a:ext>
            </a:extLst>
          </p:cNvPr>
          <p:cNvSpPr txBox="1"/>
          <p:nvPr/>
        </p:nvSpPr>
        <p:spPr>
          <a:xfrm>
            <a:off x="839303" y="2599903"/>
            <a:ext cx="10689203" cy="646331"/>
          </a:xfrm>
          <a:prstGeom prst="rect">
            <a:avLst/>
          </a:prstGeom>
          <a:noFill/>
        </p:spPr>
        <p:txBody>
          <a:bodyPr wrap="square">
            <a:spAutoFit/>
          </a:bodyPr>
          <a:lstStyle/>
          <a:p>
            <a:r>
              <a:rPr lang="id-ID" sz="1800" b="1" i="1" dirty="0">
                <a:solidFill>
                  <a:srgbClr val="000000"/>
                </a:solidFill>
                <a:effectLst/>
                <a:latin typeface="Calibri" panose="020F0502020204030204" pitchFamily="34" charset="0"/>
                <a:ea typeface="Calibri" panose="020F0502020204030204" pitchFamily="34" charset="0"/>
              </a:rPr>
              <a:t>Tidak tinggal bersama keluarga/pindah ke luar negeri, </a:t>
            </a:r>
            <a:r>
              <a:rPr lang="id-ID" sz="1800" i="1" dirty="0">
                <a:solidFill>
                  <a:srgbClr val="000000"/>
                </a:solidFill>
                <a:effectLst/>
                <a:latin typeface="Calibri" panose="020F0502020204030204" pitchFamily="34" charset="0"/>
                <a:ea typeface="Calibri" panose="020F0502020204030204" pitchFamily="34" charset="0"/>
              </a:rPr>
              <a:t>yaitu anggota keluarga yang terdaftar dalam KK sudah pindah ke luar wilayah Indonesia</a:t>
            </a:r>
          </a:p>
        </p:txBody>
      </p:sp>
      <p:sp>
        <p:nvSpPr>
          <p:cNvPr id="28" name="Rectangle 27">
            <a:extLst>
              <a:ext uri="{FF2B5EF4-FFF2-40B4-BE49-F238E27FC236}">
                <a16:creationId xmlns:a16="http://schemas.microsoft.com/office/drawing/2014/main" id="{C14085FD-E5E1-8AC8-0B79-4C74F486C448}"/>
              </a:ext>
            </a:extLst>
          </p:cNvPr>
          <p:cNvSpPr/>
          <p:nvPr/>
        </p:nvSpPr>
        <p:spPr>
          <a:xfrm>
            <a:off x="1103064" y="2357399"/>
            <a:ext cx="1291941" cy="223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771A462-C91A-98E9-DC35-A1265557FE2B}"/>
              </a:ext>
            </a:extLst>
          </p:cNvPr>
          <p:cNvSpPr/>
          <p:nvPr/>
        </p:nvSpPr>
        <p:spPr>
          <a:xfrm>
            <a:off x="1103064" y="2432290"/>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D7CB21E1-5EA0-AC5C-566E-046AB7AF7219}"/>
              </a:ext>
            </a:extLst>
          </p:cNvPr>
          <p:cNvSpPr/>
          <p:nvPr/>
        </p:nvSpPr>
        <p:spPr>
          <a:xfrm>
            <a:off x="2395005" y="2432290"/>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B0D70618-E369-37BE-C91A-E279E94E6617}"/>
              </a:ext>
            </a:extLst>
          </p:cNvPr>
          <p:cNvSpPr txBox="1"/>
          <p:nvPr/>
        </p:nvSpPr>
        <p:spPr>
          <a:xfrm>
            <a:off x="1258445" y="2269104"/>
            <a:ext cx="1010905" cy="400110"/>
          </a:xfrm>
          <a:prstGeom prst="rect">
            <a:avLst/>
          </a:prstGeom>
          <a:noFill/>
        </p:spPr>
        <p:txBody>
          <a:bodyPr wrap="square" rtlCol="0">
            <a:spAutoFit/>
          </a:bodyPr>
          <a:lstStyle/>
          <a:p>
            <a:pPr algn="ctr"/>
            <a:r>
              <a:rPr lang="en-US" sz="2000" b="1" i="1" dirty="0">
                <a:solidFill>
                  <a:srgbClr val="017A87"/>
                </a:solidFill>
              </a:rPr>
              <a:t>Kode 4</a:t>
            </a:r>
          </a:p>
        </p:txBody>
      </p:sp>
      <p:sp>
        <p:nvSpPr>
          <p:cNvPr id="48" name="Rectangle 47">
            <a:extLst>
              <a:ext uri="{FF2B5EF4-FFF2-40B4-BE49-F238E27FC236}">
                <a16:creationId xmlns:a16="http://schemas.microsoft.com/office/drawing/2014/main" id="{586CE03E-2C85-37C6-DF57-1EDFB5276FD7}"/>
              </a:ext>
            </a:extLst>
          </p:cNvPr>
          <p:cNvSpPr/>
          <p:nvPr/>
        </p:nvSpPr>
        <p:spPr>
          <a:xfrm>
            <a:off x="-11575" y="6526384"/>
            <a:ext cx="10347066" cy="331616"/>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0E544191-C852-4229-AC6F-C4DFAD82B736}"/>
              </a:ext>
            </a:extLst>
          </p:cNvPr>
          <p:cNvSpPr/>
          <p:nvPr/>
        </p:nvSpPr>
        <p:spPr>
          <a:xfrm>
            <a:off x="602880" y="3675566"/>
            <a:ext cx="10981202" cy="673936"/>
          </a:xfrm>
          <a:prstGeom prst="roundRect">
            <a:avLst>
              <a:gd name="adj" fmla="val 4520"/>
            </a:avLst>
          </a:prstGeom>
          <a:noFill/>
          <a:ln>
            <a:solidFill>
              <a:srgbClr val="00A8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A06654B2-71D8-47B5-A3C5-8670E0EAB0C0}"/>
              </a:ext>
            </a:extLst>
          </p:cNvPr>
          <p:cNvSpPr txBox="1"/>
          <p:nvPr/>
        </p:nvSpPr>
        <p:spPr>
          <a:xfrm>
            <a:off x="839303" y="3813968"/>
            <a:ext cx="10689204" cy="369332"/>
          </a:xfrm>
          <a:prstGeom prst="rect">
            <a:avLst/>
          </a:prstGeom>
          <a:noFill/>
        </p:spPr>
        <p:txBody>
          <a:bodyPr wrap="square">
            <a:spAutoFit/>
          </a:bodyPr>
          <a:lstStyle/>
          <a:p>
            <a:r>
              <a:rPr lang="sv-SE" sz="1800" b="1" i="1" dirty="0">
                <a:solidFill>
                  <a:srgbClr val="000000"/>
                </a:solidFill>
                <a:effectLst/>
                <a:latin typeface="Calibri" panose="020F0502020204030204" pitchFamily="34" charset="0"/>
                <a:ea typeface="Calibri" panose="020F0502020204030204" pitchFamily="34" charset="0"/>
              </a:rPr>
              <a:t>Anggota Keluarga baru, </a:t>
            </a:r>
            <a:r>
              <a:rPr lang="sv-SE" sz="1800" i="1" dirty="0">
                <a:solidFill>
                  <a:srgbClr val="000000"/>
                </a:solidFill>
                <a:effectLst/>
                <a:latin typeface="Calibri" panose="020F0502020204030204" pitchFamily="34" charset="0"/>
                <a:ea typeface="Calibri" panose="020F0502020204030204" pitchFamily="34" charset="0"/>
              </a:rPr>
              <a:t>jika anggota keluarga yang ada di tempat tinggal belum terdaftar di KK</a:t>
            </a:r>
            <a:endParaRPr lang="id-ID" sz="1800" i="1" dirty="0">
              <a:solidFill>
                <a:srgbClr val="000000"/>
              </a:solidFill>
              <a:effectLst/>
              <a:latin typeface="Calibri" panose="020F0502020204030204" pitchFamily="34" charset="0"/>
              <a:ea typeface="Calibri" panose="020F0502020204030204" pitchFamily="34" charset="0"/>
            </a:endParaRPr>
          </a:p>
        </p:txBody>
      </p:sp>
      <p:sp>
        <p:nvSpPr>
          <p:cNvPr id="43" name="Rectangle 42">
            <a:extLst>
              <a:ext uri="{FF2B5EF4-FFF2-40B4-BE49-F238E27FC236}">
                <a16:creationId xmlns:a16="http://schemas.microsoft.com/office/drawing/2014/main" id="{E137D2DF-DADF-487F-BA53-BFCD8A071F7D}"/>
              </a:ext>
            </a:extLst>
          </p:cNvPr>
          <p:cNvSpPr/>
          <p:nvPr/>
        </p:nvSpPr>
        <p:spPr>
          <a:xfrm>
            <a:off x="1103063" y="3571464"/>
            <a:ext cx="1291941" cy="223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4053FD68-12E9-4334-B0C5-79D8AA63DEC8}"/>
              </a:ext>
            </a:extLst>
          </p:cNvPr>
          <p:cNvSpPr/>
          <p:nvPr/>
        </p:nvSpPr>
        <p:spPr>
          <a:xfrm>
            <a:off x="1103063" y="3646355"/>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ED1A0DEF-A0C0-4552-8556-C7F407B38529}"/>
              </a:ext>
            </a:extLst>
          </p:cNvPr>
          <p:cNvSpPr/>
          <p:nvPr/>
        </p:nvSpPr>
        <p:spPr>
          <a:xfrm>
            <a:off x="2395004" y="3646355"/>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7A89E165-992C-4D0E-9538-1979962FDB66}"/>
              </a:ext>
            </a:extLst>
          </p:cNvPr>
          <p:cNvSpPr txBox="1"/>
          <p:nvPr/>
        </p:nvSpPr>
        <p:spPr>
          <a:xfrm>
            <a:off x="1258444" y="3483169"/>
            <a:ext cx="1010905" cy="400110"/>
          </a:xfrm>
          <a:prstGeom prst="rect">
            <a:avLst/>
          </a:prstGeom>
          <a:noFill/>
        </p:spPr>
        <p:txBody>
          <a:bodyPr wrap="square" rtlCol="0">
            <a:spAutoFit/>
          </a:bodyPr>
          <a:lstStyle/>
          <a:p>
            <a:pPr algn="ctr"/>
            <a:r>
              <a:rPr lang="en-US" sz="2000" b="1" i="1" dirty="0">
                <a:solidFill>
                  <a:srgbClr val="017A87"/>
                </a:solidFill>
              </a:rPr>
              <a:t>Kode 5</a:t>
            </a:r>
          </a:p>
        </p:txBody>
      </p:sp>
      <p:sp>
        <p:nvSpPr>
          <p:cNvPr id="65" name="Rectangle: Rounded Corners 64">
            <a:extLst>
              <a:ext uri="{FF2B5EF4-FFF2-40B4-BE49-F238E27FC236}">
                <a16:creationId xmlns:a16="http://schemas.microsoft.com/office/drawing/2014/main" id="{3ED599D4-B9F6-4C86-97AD-ADDB48640A63}"/>
              </a:ext>
            </a:extLst>
          </p:cNvPr>
          <p:cNvSpPr/>
          <p:nvPr/>
        </p:nvSpPr>
        <p:spPr>
          <a:xfrm>
            <a:off x="634781" y="4641337"/>
            <a:ext cx="10981202" cy="904856"/>
          </a:xfrm>
          <a:prstGeom prst="roundRect">
            <a:avLst>
              <a:gd name="adj" fmla="val 4520"/>
            </a:avLst>
          </a:prstGeom>
          <a:noFill/>
          <a:ln>
            <a:solidFill>
              <a:srgbClr val="00A8CC"/>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extBox 65">
            <a:extLst>
              <a:ext uri="{FF2B5EF4-FFF2-40B4-BE49-F238E27FC236}">
                <a16:creationId xmlns:a16="http://schemas.microsoft.com/office/drawing/2014/main" id="{3E4A75CE-1B60-4FFD-9793-20BA18CD18F6}"/>
              </a:ext>
            </a:extLst>
          </p:cNvPr>
          <p:cNvSpPr txBox="1"/>
          <p:nvPr/>
        </p:nvSpPr>
        <p:spPr>
          <a:xfrm>
            <a:off x="871203" y="4779739"/>
            <a:ext cx="10657303" cy="646331"/>
          </a:xfrm>
          <a:prstGeom prst="rect">
            <a:avLst/>
          </a:prstGeom>
          <a:noFill/>
        </p:spPr>
        <p:txBody>
          <a:bodyPr wrap="square">
            <a:spAutoFit/>
          </a:bodyPr>
          <a:lstStyle/>
          <a:p>
            <a:r>
              <a:rPr lang="id-ID" sz="1800" b="1" i="1" dirty="0">
                <a:solidFill>
                  <a:srgbClr val="000000"/>
                </a:solidFill>
                <a:effectLst/>
                <a:latin typeface="Calibri" panose="020F0502020204030204" pitchFamily="34" charset="0"/>
                <a:ea typeface="Calibri" panose="020F0502020204030204" pitchFamily="34" charset="0"/>
              </a:rPr>
              <a:t>Tidak ditemukan, </a:t>
            </a:r>
            <a:r>
              <a:rPr lang="id-ID" sz="1800" i="1" dirty="0">
                <a:solidFill>
                  <a:srgbClr val="000000"/>
                </a:solidFill>
                <a:effectLst/>
                <a:latin typeface="Calibri" panose="020F0502020204030204" pitchFamily="34" charset="0"/>
                <a:ea typeface="Calibri" panose="020F0502020204030204" pitchFamily="34" charset="0"/>
              </a:rPr>
              <a:t>yaitu anggota keluarga yang terdaftar dalam KK namun tidak diketahui keberadaannya oleh anggota keluarga yang lain. </a:t>
            </a:r>
          </a:p>
        </p:txBody>
      </p:sp>
      <p:sp>
        <p:nvSpPr>
          <p:cNvPr id="67" name="Rectangle 66">
            <a:extLst>
              <a:ext uri="{FF2B5EF4-FFF2-40B4-BE49-F238E27FC236}">
                <a16:creationId xmlns:a16="http://schemas.microsoft.com/office/drawing/2014/main" id="{55D75DD5-727F-4DCC-8C8B-628D470309C8}"/>
              </a:ext>
            </a:extLst>
          </p:cNvPr>
          <p:cNvSpPr/>
          <p:nvPr/>
        </p:nvSpPr>
        <p:spPr>
          <a:xfrm>
            <a:off x="1134964" y="4537235"/>
            <a:ext cx="1291941" cy="223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4C8BFCBA-16AB-4DDF-9DB3-6E4D81BC24AF}"/>
              </a:ext>
            </a:extLst>
          </p:cNvPr>
          <p:cNvSpPr/>
          <p:nvPr/>
        </p:nvSpPr>
        <p:spPr>
          <a:xfrm>
            <a:off x="1134964" y="4612126"/>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3E0A7122-A6DC-4265-8659-F3B02D68FA81}"/>
              </a:ext>
            </a:extLst>
          </p:cNvPr>
          <p:cNvSpPr/>
          <p:nvPr/>
        </p:nvSpPr>
        <p:spPr>
          <a:xfrm>
            <a:off x="2426905" y="4612126"/>
            <a:ext cx="58420" cy="58420"/>
          </a:xfrm>
          <a:prstGeom prst="ellipse">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a:extLst>
              <a:ext uri="{FF2B5EF4-FFF2-40B4-BE49-F238E27FC236}">
                <a16:creationId xmlns:a16="http://schemas.microsoft.com/office/drawing/2014/main" id="{38BD7363-E5C0-4B6E-9C21-02FB110B5339}"/>
              </a:ext>
            </a:extLst>
          </p:cNvPr>
          <p:cNvSpPr txBox="1"/>
          <p:nvPr/>
        </p:nvSpPr>
        <p:spPr>
          <a:xfrm>
            <a:off x="1290345" y="4448940"/>
            <a:ext cx="1010905" cy="400110"/>
          </a:xfrm>
          <a:prstGeom prst="rect">
            <a:avLst/>
          </a:prstGeom>
          <a:noFill/>
        </p:spPr>
        <p:txBody>
          <a:bodyPr wrap="square" rtlCol="0">
            <a:spAutoFit/>
          </a:bodyPr>
          <a:lstStyle/>
          <a:p>
            <a:pPr algn="ctr"/>
            <a:r>
              <a:rPr lang="en-US" sz="2000" b="1" i="1" dirty="0">
                <a:solidFill>
                  <a:srgbClr val="017A87"/>
                </a:solidFill>
              </a:rPr>
              <a:t>Kode 6</a:t>
            </a:r>
          </a:p>
        </p:txBody>
      </p:sp>
      <p:sp>
        <p:nvSpPr>
          <p:cNvPr id="71" name="TextBox 70">
            <a:extLst>
              <a:ext uri="{FF2B5EF4-FFF2-40B4-BE49-F238E27FC236}">
                <a16:creationId xmlns:a16="http://schemas.microsoft.com/office/drawing/2014/main" id="{C4431A8A-5EA5-4D93-8A7B-1173D379B6A6}"/>
              </a:ext>
            </a:extLst>
          </p:cNvPr>
          <p:cNvSpPr txBox="1"/>
          <p:nvPr/>
        </p:nvSpPr>
        <p:spPr>
          <a:xfrm>
            <a:off x="4160937" y="354640"/>
            <a:ext cx="442750" cy="369332"/>
          </a:xfrm>
          <a:prstGeom prst="rect">
            <a:avLst/>
          </a:prstGeom>
          <a:noFill/>
        </p:spPr>
        <p:txBody>
          <a:bodyPr wrap="none" rtlCol="0">
            <a:spAutoFit/>
          </a:bodyPr>
          <a:lstStyle/>
          <a:p>
            <a:r>
              <a:rPr lang="en-US" dirty="0">
                <a:solidFill>
                  <a:schemeClr val="bg1"/>
                </a:solidFill>
              </a:rPr>
              <a:t>[2]</a:t>
            </a:r>
          </a:p>
        </p:txBody>
      </p:sp>
      <p:pic>
        <p:nvPicPr>
          <p:cNvPr id="35" name="Picture 34">
            <a:extLst>
              <a:ext uri="{FF2B5EF4-FFF2-40B4-BE49-F238E27FC236}">
                <a16:creationId xmlns:a16="http://schemas.microsoft.com/office/drawing/2014/main" id="{4CB6B9D3-9213-4878-A110-F4018E849066}"/>
              </a:ext>
            </a:extLst>
          </p:cNvPr>
          <p:cNvPicPr>
            <a:picLocks noChangeAspect="1"/>
          </p:cNvPicPr>
          <p:nvPr/>
        </p:nvPicPr>
        <p:blipFill rotWithShape="1">
          <a:blip r:embed="rId3"/>
          <a:srcRect l="253" t="3901" r="78118" b="1653"/>
          <a:stretch/>
        </p:blipFill>
        <p:spPr>
          <a:xfrm>
            <a:off x="1515745" y="1143263"/>
            <a:ext cx="2779209" cy="824258"/>
          </a:xfrm>
          <a:prstGeom prst="rect">
            <a:avLst/>
          </a:prstGeom>
          <a:ln w="19050">
            <a:solidFill>
              <a:schemeClr val="tx1"/>
            </a:solidFill>
          </a:ln>
        </p:spPr>
      </p:pic>
      <p:pic>
        <p:nvPicPr>
          <p:cNvPr id="15" name="Picture 14">
            <a:extLst>
              <a:ext uri="{FF2B5EF4-FFF2-40B4-BE49-F238E27FC236}">
                <a16:creationId xmlns:a16="http://schemas.microsoft.com/office/drawing/2014/main" id="{BF9F649F-F8DE-4759-9A47-9282BB6307A1}"/>
              </a:ext>
            </a:extLst>
          </p:cNvPr>
          <p:cNvPicPr>
            <a:picLocks noChangeAspect="1"/>
          </p:cNvPicPr>
          <p:nvPr/>
        </p:nvPicPr>
        <p:blipFill>
          <a:blip r:embed="rId4"/>
          <a:stretch>
            <a:fillRect/>
          </a:stretch>
        </p:blipFill>
        <p:spPr>
          <a:xfrm>
            <a:off x="4317527" y="1138797"/>
            <a:ext cx="6666920" cy="845404"/>
          </a:xfrm>
          <a:prstGeom prst="rect">
            <a:avLst/>
          </a:prstGeom>
          <a:ln>
            <a:solidFill>
              <a:schemeClr val="tx1"/>
            </a:solidFill>
          </a:ln>
        </p:spPr>
      </p:pic>
    </p:spTree>
    <p:extLst>
      <p:ext uri="{BB962C8B-B14F-4D97-AF65-F5344CB8AC3E}">
        <p14:creationId xmlns:p14="http://schemas.microsoft.com/office/powerpoint/2010/main" val="3347347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17A87"/>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313FC13-CC43-F71D-44C8-80E1FE95B12E}"/>
              </a:ext>
            </a:extLst>
          </p:cNvPr>
          <p:cNvSpPr/>
          <p:nvPr/>
        </p:nvSpPr>
        <p:spPr>
          <a:xfrm>
            <a:off x="4618299" y="130088"/>
            <a:ext cx="7573701" cy="4409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85C7E3E1-3D4C-5861-0A0A-8850109E81D1}"/>
              </a:ext>
            </a:extLst>
          </p:cNvPr>
          <p:cNvSpPr>
            <a:spLocks noGrp="1"/>
          </p:cNvSpPr>
          <p:nvPr>
            <p:ph type="sldNum" sz="quarter" idx="12"/>
          </p:nvPr>
        </p:nvSpPr>
        <p:spPr/>
        <p:txBody>
          <a:bodyPr/>
          <a:lstStyle/>
          <a:p>
            <a:fld id="{CC654CF9-303B-454A-8191-95AAB032BDB2}" type="slidenum">
              <a:rPr lang="en-US" smtClean="0"/>
              <a:pPr/>
              <a:t>9</a:t>
            </a:fld>
            <a:endParaRPr lang="en-US" dirty="0"/>
          </a:p>
        </p:txBody>
      </p:sp>
      <p:grpSp>
        <p:nvGrpSpPr>
          <p:cNvPr id="3" name="Group 2">
            <a:extLst>
              <a:ext uri="{FF2B5EF4-FFF2-40B4-BE49-F238E27FC236}">
                <a16:creationId xmlns:a16="http://schemas.microsoft.com/office/drawing/2014/main" id="{B3CD6C78-0F2D-37F2-55F8-E717A21537C5}"/>
              </a:ext>
            </a:extLst>
          </p:cNvPr>
          <p:cNvGrpSpPr/>
          <p:nvPr/>
        </p:nvGrpSpPr>
        <p:grpSpPr>
          <a:xfrm>
            <a:off x="-659757" y="95126"/>
            <a:ext cx="437309" cy="3187665"/>
            <a:chOff x="-659757" y="95126"/>
            <a:chExt cx="437309" cy="3187665"/>
          </a:xfrm>
        </p:grpSpPr>
        <p:sp>
          <p:nvSpPr>
            <p:cNvPr id="4" name="Rectangle 3">
              <a:extLst>
                <a:ext uri="{FF2B5EF4-FFF2-40B4-BE49-F238E27FC236}">
                  <a16:creationId xmlns:a16="http://schemas.microsoft.com/office/drawing/2014/main" id="{58435607-5E0E-67FC-38E1-27930E57E910}"/>
                </a:ext>
              </a:extLst>
            </p:cNvPr>
            <p:cNvSpPr/>
            <p:nvPr/>
          </p:nvSpPr>
          <p:spPr>
            <a:xfrm>
              <a:off x="-659757" y="95126"/>
              <a:ext cx="437309" cy="437309"/>
            </a:xfrm>
            <a:prstGeom prst="rect">
              <a:avLst/>
            </a:prstGeom>
            <a:solidFill>
              <a:srgbClr val="1428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67CE726-3D26-45C0-6304-F092A4393364}"/>
                </a:ext>
              </a:extLst>
            </p:cNvPr>
            <p:cNvSpPr/>
            <p:nvPr/>
          </p:nvSpPr>
          <p:spPr>
            <a:xfrm>
              <a:off x="-659757" y="785127"/>
              <a:ext cx="437309" cy="437309"/>
            </a:xfrm>
            <a:prstGeom prst="rect">
              <a:avLst/>
            </a:prstGeom>
            <a:solidFill>
              <a:srgbClr val="2749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DE7FCD8-7F08-25F6-D0C9-D46514CECB84}"/>
                </a:ext>
              </a:extLst>
            </p:cNvPr>
            <p:cNvSpPr/>
            <p:nvPr/>
          </p:nvSpPr>
          <p:spPr>
            <a:xfrm>
              <a:off x="-659757" y="1471912"/>
              <a:ext cx="437309" cy="437309"/>
            </a:xfrm>
            <a:prstGeom prst="rect">
              <a:avLst/>
            </a:prstGeom>
            <a:solidFill>
              <a:srgbClr val="0C7B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F3EA92A3-2202-C749-E9AB-C306275778CD}"/>
                </a:ext>
              </a:extLst>
            </p:cNvPr>
            <p:cNvSpPr/>
            <p:nvPr/>
          </p:nvSpPr>
          <p:spPr>
            <a:xfrm>
              <a:off x="-659757" y="2158697"/>
              <a:ext cx="437309" cy="437309"/>
            </a:xfrm>
            <a:prstGeom prst="rect">
              <a:avLst/>
            </a:prstGeom>
            <a:solidFill>
              <a:srgbClr val="00A8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F993C5D-0FE6-BBBF-9CC7-4FE2C2EE43DC}"/>
                </a:ext>
              </a:extLst>
            </p:cNvPr>
            <p:cNvSpPr/>
            <p:nvPr/>
          </p:nvSpPr>
          <p:spPr>
            <a:xfrm>
              <a:off x="-659757" y="2845482"/>
              <a:ext cx="437309" cy="437309"/>
            </a:xfrm>
            <a:prstGeom prst="rect">
              <a:avLst/>
            </a:prstGeom>
            <a:solidFill>
              <a:srgbClr val="FFC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Freeform: Shape 8">
            <a:extLst>
              <a:ext uri="{FF2B5EF4-FFF2-40B4-BE49-F238E27FC236}">
                <a16:creationId xmlns:a16="http://schemas.microsoft.com/office/drawing/2014/main" id="{05E55D45-58CC-CB11-F2E9-022C72AB0E82}"/>
              </a:ext>
            </a:extLst>
          </p:cNvPr>
          <p:cNvSpPr/>
          <p:nvPr/>
        </p:nvSpPr>
        <p:spPr>
          <a:xfrm>
            <a:off x="-11575" y="-49066"/>
            <a:ext cx="5105864" cy="925976"/>
          </a:xfrm>
          <a:custGeom>
            <a:avLst/>
            <a:gdLst>
              <a:gd name="connsiteX0" fmla="*/ 0 w 4799029"/>
              <a:gd name="connsiteY0" fmla="*/ 0 h 693115"/>
              <a:gd name="connsiteX1" fmla="*/ 4799029 w 4799029"/>
              <a:gd name="connsiteY1" fmla="*/ 0 h 693115"/>
              <a:gd name="connsiteX2" fmla="*/ 4799029 w 4799029"/>
              <a:gd name="connsiteY2" fmla="*/ 1 h 693115"/>
              <a:gd name="connsiteX3" fmla="*/ 4105915 w 4799029"/>
              <a:gd name="connsiteY3" fmla="*/ 693115 h 693115"/>
              <a:gd name="connsiteX4" fmla="*/ 0 w 4799029"/>
              <a:gd name="connsiteY4" fmla="*/ 693115 h 6931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99029" h="693115">
                <a:moveTo>
                  <a:pt x="0" y="0"/>
                </a:moveTo>
                <a:lnTo>
                  <a:pt x="4799029" y="0"/>
                </a:lnTo>
                <a:lnTo>
                  <a:pt x="4799029" y="1"/>
                </a:lnTo>
                <a:cubicBezTo>
                  <a:pt x="4799029" y="382797"/>
                  <a:pt x="4488711" y="693115"/>
                  <a:pt x="4105915" y="693115"/>
                </a:cubicBezTo>
                <a:lnTo>
                  <a:pt x="0" y="693115"/>
                </a:lnTo>
                <a:close/>
              </a:path>
            </a:pathLst>
          </a:custGeom>
          <a:solidFill>
            <a:srgbClr val="EAA824"/>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TextBox 9">
            <a:extLst>
              <a:ext uri="{FF2B5EF4-FFF2-40B4-BE49-F238E27FC236}">
                <a16:creationId xmlns:a16="http://schemas.microsoft.com/office/drawing/2014/main" id="{4A769A74-EF9D-3258-8368-B6932DC26572}"/>
              </a:ext>
            </a:extLst>
          </p:cNvPr>
          <p:cNvSpPr txBox="1"/>
          <p:nvPr/>
        </p:nvSpPr>
        <p:spPr>
          <a:xfrm>
            <a:off x="358815" y="130088"/>
            <a:ext cx="3956724" cy="584775"/>
          </a:xfrm>
          <a:prstGeom prst="rect">
            <a:avLst/>
          </a:prstGeom>
          <a:noFill/>
        </p:spPr>
        <p:txBody>
          <a:bodyPr wrap="none" rtlCol="0">
            <a:spAutoFit/>
          </a:bodyPr>
          <a:lstStyle/>
          <a:p>
            <a:r>
              <a:rPr lang="en-US" sz="3200" spc="600" dirty="0">
                <a:solidFill>
                  <a:schemeClr val="bg1"/>
                </a:solidFill>
                <a:latin typeface="Franklin Gothic Medium Cond" panose="020B0606030402020204" pitchFamily="34" charset="0"/>
              </a:rPr>
              <a:t>PERTANYAAN 405</a:t>
            </a:r>
          </a:p>
        </p:txBody>
      </p:sp>
      <p:sp>
        <p:nvSpPr>
          <p:cNvPr id="12" name="TextBox 11">
            <a:extLst>
              <a:ext uri="{FF2B5EF4-FFF2-40B4-BE49-F238E27FC236}">
                <a16:creationId xmlns:a16="http://schemas.microsoft.com/office/drawing/2014/main" id="{1F39C01B-1B0C-C732-9C1A-A4A772C2B3D2}"/>
              </a:ext>
            </a:extLst>
          </p:cNvPr>
          <p:cNvSpPr txBox="1"/>
          <p:nvPr/>
        </p:nvSpPr>
        <p:spPr>
          <a:xfrm>
            <a:off x="8542117" y="141663"/>
            <a:ext cx="3220497" cy="369332"/>
          </a:xfrm>
          <a:prstGeom prst="rect">
            <a:avLst/>
          </a:prstGeom>
          <a:noFill/>
        </p:spPr>
        <p:txBody>
          <a:bodyPr wrap="none" rtlCol="0">
            <a:spAutoFit/>
          </a:bodyPr>
          <a:lstStyle/>
          <a:p>
            <a:r>
              <a:rPr lang="en-US" i="1" dirty="0" err="1">
                <a:solidFill>
                  <a:srgbClr val="017A87"/>
                </a:solidFill>
              </a:rPr>
              <a:t>lihat</a:t>
            </a:r>
            <a:r>
              <a:rPr lang="en-US" i="1" dirty="0">
                <a:solidFill>
                  <a:srgbClr val="017A87"/>
                </a:solidFill>
              </a:rPr>
              <a:t> </a:t>
            </a:r>
            <a:r>
              <a:rPr lang="en-US" i="1" dirty="0" err="1">
                <a:solidFill>
                  <a:srgbClr val="017A87"/>
                </a:solidFill>
              </a:rPr>
              <a:t>buku</a:t>
            </a:r>
            <a:r>
              <a:rPr lang="en-US" i="1" dirty="0">
                <a:solidFill>
                  <a:srgbClr val="017A87"/>
                </a:solidFill>
              </a:rPr>
              <a:t> </a:t>
            </a:r>
            <a:r>
              <a:rPr lang="en-US" i="1" dirty="0" err="1">
                <a:solidFill>
                  <a:srgbClr val="017A87"/>
                </a:solidFill>
              </a:rPr>
              <a:t>pedoman</a:t>
            </a:r>
            <a:r>
              <a:rPr lang="en-US" i="1" dirty="0">
                <a:solidFill>
                  <a:srgbClr val="017A87"/>
                </a:solidFill>
              </a:rPr>
              <a:t> </a:t>
            </a:r>
            <a:r>
              <a:rPr lang="en-US" i="1" dirty="0" err="1">
                <a:solidFill>
                  <a:srgbClr val="017A87"/>
                </a:solidFill>
              </a:rPr>
              <a:t>halaman</a:t>
            </a:r>
            <a:r>
              <a:rPr lang="en-US" i="1" dirty="0">
                <a:solidFill>
                  <a:srgbClr val="017A87"/>
                </a:solidFill>
              </a:rPr>
              <a:t> 81</a:t>
            </a:r>
          </a:p>
        </p:txBody>
      </p:sp>
      <p:pic>
        <p:nvPicPr>
          <p:cNvPr id="15" name="Picture 14">
            <a:extLst>
              <a:ext uri="{FF2B5EF4-FFF2-40B4-BE49-F238E27FC236}">
                <a16:creationId xmlns:a16="http://schemas.microsoft.com/office/drawing/2014/main" id="{44FC070C-6DAC-4F03-8D58-F677537A7C73}"/>
              </a:ext>
            </a:extLst>
          </p:cNvPr>
          <p:cNvPicPr>
            <a:picLocks noChangeAspect="1"/>
          </p:cNvPicPr>
          <p:nvPr/>
        </p:nvPicPr>
        <p:blipFill>
          <a:blip r:embed="rId2"/>
          <a:stretch>
            <a:fillRect/>
          </a:stretch>
        </p:blipFill>
        <p:spPr>
          <a:xfrm>
            <a:off x="1203778" y="1303975"/>
            <a:ext cx="9784443" cy="672391"/>
          </a:xfrm>
          <a:prstGeom prst="rect">
            <a:avLst/>
          </a:prstGeom>
          <a:ln w="28575">
            <a:solidFill>
              <a:schemeClr val="tx1"/>
            </a:solidFill>
          </a:ln>
        </p:spPr>
      </p:pic>
      <p:sp>
        <p:nvSpPr>
          <p:cNvPr id="34" name="Rectangle 33">
            <a:extLst>
              <a:ext uri="{FF2B5EF4-FFF2-40B4-BE49-F238E27FC236}">
                <a16:creationId xmlns:a16="http://schemas.microsoft.com/office/drawing/2014/main" id="{C5BC95DC-A005-4277-86D8-89F342E39B97}"/>
              </a:ext>
            </a:extLst>
          </p:cNvPr>
          <p:cNvSpPr/>
          <p:nvPr/>
        </p:nvSpPr>
        <p:spPr>
          <a:xfrm>
            <a:off x="1628737" y="4628224"/>
            <a:ext cx="8937820" cy="1729781"/>
          </a:xfrm>
          <a:prstGeom prst="rect">
            <a:avLst/>
          </a:prstGeom>
          <a:solidFill>
            <a:srgbClr val="CDF7FF"/>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492DEC81-D4ED-492E-8C87-09725D19E227}"/>
              </a:ext>
            </a:extLst>
          </p:cNvPr>
          <p:cNvSpPr/>
          <p:nvPr/>
        </p:nvSpPr>
        <p:spPr>
          <a:xfrm>
            <a:off x="1628737" y="2718335"/>
            <a:ext cx="8937820" cy="1602582"/>
          </a:xfrm>
          <a:prstGeom prst="rect">
            <a:avLst/>
          </a:prstGeom>
          <a:noFill/>
          <a:ln>
            <a:solidFill>
              <a:srgbClr val="CDF7FF"/>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1750B447-55BC-404E-AF4D-50A93D12662B}"/>
              </a:ext>
            </a:extLst>
          </p:cNvPr>
          <p:cNvSpPr txBox="1"/>
          <p:nvPr/>
        </p:nvSpPr>
        <p:spPr>
          <a:xfrm>
            <a:off x="1841708" y="2992338"/>
            <a:ext cx="8551544" cy="1200329"/>
          </a:xfrm>
          <a:prstGeom prst="rect">
            <a:avLst/>
          </a:prstGeom>
          <a:noFill/>
        </p:spPr>
        <p:txBody>
          <a:bodyPr wrap="square">
            <a:spAutoFit/>
          </a:bodyPr>
          <a:lstStyle/>
          <a:p>
            <a:r>
              <a:rPr lang="fi-FI" dirty="0">
                <a:solidFill>
                  <a:schemeClr val="bg1"/>
                </a:solidFill>
              </a:rPr>
              <a:t>Tanyakan jenis kelamin setiap anggota keluarga. Jika “laki-laki” isikan kode 1, jika “perempuan” isikan kode 2. Keterangan jenis kelamin diperoleh berdasarkan jawaban responden. Jenis kelamin kepala keluarga dan pasangannya, atau seorang anggota keluarga dengan pasangannya harus berbeda.</a:t>
            </a:r>
          </a:p>
        </p:txBody>
      </p:sp>
      <p:sp>
        <p:nvSpPr>
          <p:cNvPr id="37" name="Rectangle 36">
            <a:extLst>
              <a:ext uri="{FF2B5EF4-FFF2-40B4-BE49-F238E27FC236}">
                <a16:creationId xmlns:a16="http://schemas.microsoft.com/office/drawing/2014/main" id="{00F4881A-A00F-4A93-A4C1-0C1EFECE622B}"/>
              </a:ext>
            </a:extLst>
          </p:cNvPr>
          <p:cNvSpPr/>
          <p:nvPr/>
        </p:nvSpPr>
        <p:spPr>
          <a:xfrm>
            <a:off x="2444415" y="2513990"/>
            <a:ext cx="1737360" cy="369332"/>
          </a:xfrm>
          <a:prstGeom prst="rect">
            <a:avLst/>
          </a:prstGeom>
          <a:solidFill>
            <a:srgbClr val="017A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37">
            <a:extLst>
              <a:ext uri="{FF2B5EF4-FFF2-40B4-BE49-F238E27FC236}">
                <a16:creationId xmlns:a16="http://schemas.microsoft.com/office/drawing/2014/main" id="{F3F4941A-BFDC-40FB-B1E4-036201C301A6}"/>
              </a:ext>
            </a:extLst>
          </p:cNvPr>
          <p:cNvSpPr/>
          <p:nvPr/>
        </p:nvSpPr>
        <p:spPr>
          <a:xfrm>
            <a:off x="1395112" y="2461044"/>
            <a:ext cx="1062182" cy="437309"/>
          </a:xfrm>
          <a:prstGeom prst="roundRect">
            <a:avLst>
              <a:gd name="adj" fmla="val 50000"/>
            </a:avLst>
          </a:prstGeom>
          <a:solidFill>
            <a:srgbClr val="01C9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2435AA18-31D4-43E2-8569-773178827424}"/>
              </a:ext>
            </a:extLst>
          </p:cNvPr>
          <p:cNvSpPr txBox="1"/>
          <p:nvPr/>
        </p:nvSpPr>
        <p:spPr>
          <a:xfrm>
            <a:off x="1588816" y="2495032"/>
            <a:ext cx="659155" cy="369332"/>
          </a:xfrm>
          <a:prstGeom prst="rect">
            <a:avLst/>
          </a:prstGeom>
          <a:noFill/>
        </p:spPr>
        <p:txBody>
          <a:bodyPr wrap="none" rtlCol="0">
            <a:spAutoFit/>
          </a:bodyPr>
          <a:lstStyle/>
          <a:p>
            <a:r>
              <a:rPr lang="en-US" b="1" dirty="0">
                <a:solidFill>
                  <a:schemeClr val="bg1"/>
                </a:solidFill>
              </a:rPr>
              <a:t>P405</a:t>
            </a:r>
          </a:p>
        </p:txBody>
      </p:sp>
      <p:sp>
        <p:nvSpPr>
          <p:cNvPr id="40" name="TextBox 39">
            <a:extLst>
              <a:ext uri="{FF2B5EF4-FFF2-40B4-BE49-F238E27FC236}">
                <a16:creationId xmlns:a16="http://schemas.microsoft.com/office/drawing/2014/main" id="{94C9619E-5A2E-462E-A58A-6633D313753A}"/>
              </a:ext>
            </a:extLst>
          </p:cNvPr>
          <p:cNvSpPr txBox="1"/>
          <p:nvPr/>
        </p:nvSpPr>
        <p:spPr>
          <a:xfrm>
            <a:off x="2560376" y="2488629"/>
            <a:ext cx="1483114" cy="369332"/>
          </a:xfrm>
          <a:prstGeom prst="rect">
            <a:avLst/>
          </a:prstGeom>
          <a:noFill/>
        </p:spPr>
        <p:txBody>
          <a:bodyPr wrap="square" rtlCol="0">
            <a:spAutoFit/>
          </a:bodyPr>
          <a:lstStyle/>
          <a:p>
            <a:r>
              <a:rPr lang="en-US" b="1" dirty="0" err="1">
                <a:solidFill>
                  <a:srgbClr val="FFFF00"/>
                </a:solidFill>
              </a:rPr>
              <a:t>Jenis</a:t>
            </a:r>
            <a:r>
              <a:rPr lang="en-US" b="1" dirty="0">
                <a:solidFill>
                  <a:srgbClr val="FFFF00"/>
                </a:solidFill>
              </a:rPr>
              <a:t> </a:t>
            </a:r>
            <a:r>
              <a:rPr lang="en-US" b="1" dirty="0" err="1">
                <a:solidFill>
                  <a:srgbClr val="FFFF00"/>
                </a:solidFill>
              </a:rPr>
              <a:t>Kelamin</a:t>
            </a:r>
            <a:endParaRPr lang="en-US" b="1" dirty="0">
              <a:solidFill>
                <a:srgbClr val="FFFF00"/>
              </a:solidFill>
            </a:endParaRPr>
          </a:p>
        </p:txBody>
      </p:sp>
      <p:sp>
        <p:nvSpPr>
          <p:cNvPr id="41" name="TextBox 40">
            <a:extLst>
              <a:ext uri="{FF2B5EF4-FFF2-40B4-BE49-F238E27FC236}">
                <a16:creationId xmlns:a16="http://schemas.microsoft.com/office/drawing/2014/main" id="{53800D38-B95D-441B-8BB5-D19F6F24C28E}"/>
              </a:ext>
            </a:extLst>
          </p:cNvPr>
          <p:cNvSpPr txBox="1"/>
          <p:nvPr/>
        </p:nvSpPr>
        <p:spPr>
          <a:xfrm>
            <a:off x="2328557" y="4713330"/>
            <a:ext cx="8006181" cy="1477328"/>
          </a:xfrm>
          <a:prstGeom prst="rect">
            <a:avLst/>
          </a:prstGeom>
          <a:noFill/>
        </p:spPr>
        <p:txBody>
          <a:bodyPr wrap="square">
            <a:spAutoFit/>
          </a:bodyPr>
          <a:lstStyle/>
          <a:p>
            <a:pPr algn="just"/>
            <a:r>
              <a:rPr lang="en-US" sz="1800" b="0" i="1" u="none" strike="noStrike" dirty="0" err="1">
                <a:effectLst/>
                <a:latin typeface="Calibri" panose="020F0502020204030204" pitchFamily="34" charset="0"/>
              </a:rPr>
              <a:t>Kesalahan</a:t>
            </a:r>
            <a:r>
              <a:rPr lang="en-US" sz="1800" b="0" i="1" u="none" strike="noStrike" dirty="0">
                <a:effectLst/>
                <a:latin typeface="Calibri" panose="020F0502020204030204" pitchFamily="34" charset="0"/>
              </a:rPr>
              <a:t> pada </a:t>
            </a:r>
            <a:r>
              <a:rPr lang="en-US" sz="1800" b="0" i="1" u="none" strike="noStrike" dirty="0" err="1">
                <a:effectLst/>
                <a:latin typeface="Calibri" panose="020F0502020204030204" pitchFamily="34" charset="0"/>
              </a:rPr>
              <a:t>keterangan</a:t>
            </a:r>
            <a:r>
              <a:rPr lang="en-US" sz="1800" b="0" i="1" u="none" strike="noStrike" dirty="0">
                <a:effectLst/>
                <a:latin typeface="Calibri" panose="020F0502020204030204" pitchFamily="34" charset="0"/>
              </a:rPr>
              <a:t> </a:t>
            </a:r>
            <a:r>
              <a:rPr lang="en-US" sz="1800" b="0" i="1" u="none" strike="noStrike" dirty="0" err="1">
                <a:effectLst/>
                <a:latin typeface="Calibri" panose="020F0502020204030204" pitchFamily="34" charset="0"/>
              </a:rPr>
              <a:t>jenis</a:t>
            </a:r>
            <a:r>
              <a:rPr lang="en-US" sz="1800" b="0" i="1" u="none" strike="noStrike" dirty="0">
                <a:effectLst/>
                <a:latin typeface="Calibri" panose="020F0502020204030204" pitchFamily="34" charset="0"/>
              </a:rPr>
              <a:t> </a:t>
            </a:r>
            <a:r>
              <a:rPr lang="en-US" sz="1800" b="0" i="1" u="none" strike="noStrike" dirty="0" err="1">
                <a:effectLst/>
                <a:latin typeface="Calibri" panose="020F0502020204030204" pitchFamily="34" charset="0"/>
              </a:rPr>
              <a:t>kelamin</a:t>
            </a:r>
            <a:r>
              <a:rPr lang="en-US" sz="1800" b="0" i="1" u="none" strike="noStrike" dirty="0">
                <a:effectLst/>
                <a:latin typeface="Calibri" panose="020F0502020204030204" pitchFamily="34" charset="0"/>
              </a:rPr>
              <a:t> sangat fatal </a:t>
            </a:r>
            <a:r>
              <a:rPr lang="en-US" sz="1800" b="0" i="1" u="none" strike="noStrike" dirty="0" err="1">
                <a:effectLst/>
                <a:latin typeface="Calibri" panose="020F0502020204030204" pitchFamily="34" charset="0"/>
              </a:rPr>
              <a:t>akibatnya</a:t>
            </a:r>
            <a:r>
              <a:rPr lang="en-US" sz="1800" b="0" i="1" u="none" strike="noStrike" dirty="0">
                <a:effectLst/>
                <a:latin typeface="Calibri" panose="020F0502020204030204" pitchFamily="34" charset="0"/>
              </a:rPr>
              <a:t> pada </a:t>
            </a:r>
            <a:r>
              <a:rPr lang="en-US" sz="1800" b="0" i="1" u="none" strike="noStrike" dirty="0" err="1">
                <a:effectLst/>
                <a:latin typeface="Calibri" panose="020F0502020204030204" pitchFamily="34" charset="0"/>
              </a:rPr>
              <a:t>kualitas</a:t>
            </a:r>
            <a:r>
              <a:rPr lang="en-US" sz="1800" b="0" i="1" u="none" strike="noStrike" dirty="0">
                <a:effectLst/>
                <a:latin typeface="Calibri" panose="020F0502020204030204" pitchFamily="34" charset="0"/>
              </a:rPr>
              <a:t> data. Oleh </a:t>
            </a:r>
            <a:r>
              <a:rPr lang="en-US" sz="1800" b="0" i="1" u="none" strike="noStrike" dirty="0" err="1">
                <a:effectLst/>
                <a:latin typeface="Calibri" panose="020F0502020204030204" pitchFamily="34" charset="0"/>
              </a:rPr>
              <a:t>karena</a:t>
            </a:r>
            <a:r>
              <a:rPr lang="en-US" sz="1800" b="0" i="1" u="none" strike="noStrike" dirty="0">
                <a:effectLst/>
                <a:latin typeface="Calibri" panose="020F0502020204030204" pitchFamily="34" charset="0"/>
              </a:rPr>
              <a:t> </a:t>
            </a:r>
            <a:r>
              <a:rPr lang="en-US" sz="1800" b="0" i="1" u="none" strike="noStrike" dirty="0" err="1">
                <a:effectLst/>
                <a:latin typeface="Calibri" panose="020F0502020204030204" pitchFamily="34" charset="0"/>
              </a:rPr>
              <a:t>itu</a:t>
            </a:r>
            <a:r>
              <a:rPr lang="en-US" sz="1800" b="0" i="1" u="none" strike="noStrike" dirty="0">
                <a:effectLst/>
                <a:latin typeface="Calibri" panose="020F0502020204030204" pitchFamily="34" charset="0"/>
              </a:rPr>
              <a:t> </a:t>
            </a:r>
            <a:r>
              <a:rPr lang="en-US" sz="1800" b="1" i="1" u="none" strike="noStrike" dirty="0" err="1">
                <a:effectLst/>
                <a:latin typeface="Calibri" panose="020F0502020204030204" pitchFamily="34" charset="0"/>
              </a:rPr>
              <a:t>jangan</a:t>
            </a:r>
            <a:r>
              <a:rPr lang="en-US" sz="1800" b="1" i="1" u="none" strike="noStrike" dirty="0">
                <a:effectLst/>
                <a:latin typeface="Calibri" panose="020F0502020204030204" pitchFamily="34" charset="0"/>
              </a:rPr>
              <a:t> </a:t>
            </a:r>
            <a:r>
              <a:rPr lang="en-US" sz="1800" b="1" i="1" u="none" strike="noStrike" dirty="0" err="1">
                <a:effectLst/>
                <a:latin typeface="Calibri" panose="020F0502020204030204" pitchFamily="34" charset="0"/>
              </a:rPr>
              <a:t>menduga</a:t>
            </a:r>
            <a:r>
              <a:rPr lang="en-US" sz="1800" b="1" i="1" u="none" strike="noStrike" dirty="0">
                <a:effectLst/>
                <a:latin typeface="Calibri" panose="020F0502020204030204" pitchFamily="34" charset="0"/>
              </a:rPr>
              <a:t> </a:t>
            </a:r>
            <a:r>
              <a:rPr lang="en-US" sz="1800" b="1" i="1" u="none" strike="noStrike" dirty="0" err="1">
                <a:effectLst/>
                <a:latin typeface="Calibri" panose="020F0502020204030204" pitchFamily="34" charset="0"/>
              </a:rPr>
              <a:t>jenis</a:t>
            </a:r>
            <a:r>
              <a:rPr lang="en-US" sz="1800" b="1" i="1" u="none" strike="noStrike" dirty="0">
                <a:effectLst/>
                <a:latin typeface="Calibri" panose="020F0502020204030204" pitchFamily="34" charset="0"/>
              </a:rPr>
              <a:t> </a:t>
            </a:r>
            <a:r>
              <a:rPr lang="en-US" sz="1800" b="1" i="1" u="none" strike="noStrike" dirty="0" err="1">
                <a:effectLst/>
                <a:latin typeface="Calibri" panose="020F0502020204030204" pitchFamily="34" charset="0"/>
              </a:rPr>
              <a:t>kelamin</a:t>
            </a:r>
            <a:r>
              <a:rPr lang="en-US" sz="1800" b="1" i="1" u="none" strike="noStrike" dirty="0">
                <a:effectLst/>
                <a:latin typeface="Calibri" panose="020F0502020204030204" pitchFamily="34" charset="0"/>
              </a:rPr>
              <a:t> </a:t>
            </a:r>
            <a:r>
              <a:rPr lang="en-US" sz="1800" b="1" i="1" u="none" strike="noStrike" dirty="0" err="1">
                <a:effectLst/>
                <a:latin typeface="Calibri" panose="020F0502020204030204" pitchFamily="34" charset="0"/>
              </a:rPr>
              <a:t>seseorang</a:t>
            </a:r>
            <a:r>
              <a:rPr lang="en-US" sz="1800" b="1" i="1" u="none" strike="noStrike" dirty="0">
                <a:effectLst/>
                <a:latin typeface="Calibri" panose="020F0502020204030204" pitchFamily="34" charset="0"/>
              </a:rPr>
              <a:t> </a:t>
            </a:r>
            <a:r>
              <a:rPr lang="en-US" sz="1800" b="1" i="1" u="none" strike="noStrike" dirty="0" err="1">
                <a:effectLst/>
                <a:latin typeface="Calibri" panose="020F0502020204030204" pitchFamily="34" charset="0"/>
              </a:rPr>
              <a:t>berdasarkan</a:t>
            </a:r>
            <a:r>
              <a:rPr lang="en-US" sz="1800" b="1" i="1" u="none" strike="noStrike" dirty="0">
                <a:effectLst/>
                <a:latin typeface="Calibri" panose="020F0502020204030204" pitchFamily="34" charset="0"/>
              </a:rPr>
              <a:t> </a:t>
            </a:r>
            <a:r>
              <a:rPr lang="en-US" sz="1800" b="1" i="1" u="none" strike="noStrike" dirty="0" err="1">
                <a:effectLst/>
                <a:latin typeface="Calibri" panose="020F0502020204030204" pitchFamily="34" charset="0"/>
              </a:rPr>
              <a:t>namanya</a:t>
            </a:r>
            <a:r>
              <a:rPr lang="en-US" b="1" i="1" dirty="0">
                <a:latin typeface="Calibri" panose="020F0502020204030204" pitchFamily="34" charset="0"/>
              </a:rPr>
              <a:t>, </a:t>
            </a:r>
            <a:r>
              <a:rPr lang="en-US" i="1" dirty="0" err="1"/>
              <a:t>sebab</a:t>
            </a:r>
            <a:r>
              <a:rPr lang="en-US" i="1" dirty="0"/>
              <a:t> </a:t>
            </a:r>
            <a:r>
              <a:rPr lang="en-US" i="1" dirty="0" err="1"/>
              <a:t>bisa</a:t>
            </a:r>
            <a:r>
              <a:rPr lang="en-US" i="1" dirty="0"/>
              <a:t> </a:t>
            </a:r>
            <a:r>
              <a:rPr lang="en-US" i="1" dirty="0" err="1"/>
              <a:t>saja</a:t>
            </a:r>
            <a:r>
              <a:rPr lang="en-US" i="1" dirty="0"/>
              <a:t> </a:t>
            </a:r>
            <a:r>
              <a:rPr lang="en-US" i="1" dirty="0" err="1"/>
              <a:t>nama</a:t>
            </a:r>
            <a:r>
              <a:rPr lang="en-US" i="1" dirty="0"/>
              <a:t> </a:t>
            </a:r>
            <a:r>
              <a:rPr lang="en-US" i="1" dirty="0" err="1"/>
              <a:t>perempuan</a:t>
            </a:r>
            <a:r>
              <a:rPr lang="en-US" i="1" dirty="0"/>
              <a:t> dan </a:t>
            </a:r>
            <a:r>
              <a:rPr lang="en-US" i="1" dirty="0" err="1"/>
              <a:t>laki-laki</a:t>
            </a:r>
            <a:r>
              <a:rPr lang="en-US" i="1" dirty="0"/>
              <a:t> </a:t>
            </a:r>
            <a:r>
              <a:rPr lang="en-US" i="1" dirty="0" err="1"/>
              <a:t>mirip</a:t>
            </a:r>
            <a:r>
              <a:rPr lang="en-US" i="1" dirty="0"/>
              <a:t>. </a:t>
            </a:r>
            <a:r>
              <a:rPr lang="en-US" i="1" dirty="0" err="1"/>
              <a:t>Misalnya</a:t>
            </a:r>
            <a:r>
              <a:rPr lang="en-US" i="1" dirty="0"/>
              <a:t> di </a:t>
            </a:r>
            <a:r>
              <a:rPr lang="en-US" i="1" dirty="0" err="1"/>
              <a:t>daerah</a:t>
            </a:r>
            <a:r>
              <a:rPr lang="en-US" i="1" dirty="0"/>
              <a:t> </a:t>
            </a:r>
            <a:r>
              <a:rPr lang="en-US" i="1" dirty="0" err="1"/>
              <a:t>Jawa</a:t>
            </a:r>
            <a:r>
              <a:rPr lang="en-US" i="1" dirty="0"/>
              <a:t> Barat </a:t>
            </a:r>
            <a:r>
              <a:rPr lang="en-US" i="1" dirty="0" err="1"/>
              <a:t>sering</a:t>
            </a:r>
            <a:r>
              <a:rPr lang="en-US" i="1" dirty="0"/>
              <a:t> </a:t>
            </a:r>
            <a:r>
              <a:rPr lang="en-US" i="1" dirty="0" err="1"/>
              <a:t>seseorang</a:t>
            </a:r>
            <a:r>
              <a:rPr lang="en-US" i="1" dirty="0"/>
              <a:t> yang </a:t>
            </a:r>
            <a:r>
              <a:rPr lang="en-US" i="1" dirty="0" err="1"/>
              <a:t>bernama</a:t>
            </a:r>
            <a:r>
              <a:rPr lang="en-US" i="1" dirty="0"/>
              <a:t> “</a:t>
            </a:r>
            <a:r>
              <a:rPr lang="en-US" i="1" dirty="0" err="1"/>
              <a:t>Endang</a:t>
            </a:r>
            <a:r>
              <a:rPr lang="en-US" i="1" dirty="0"/>
              <a:t>” </a:t>
            </a:r>
            <a:r>
              <a:rPr lang="en-US" i="1" dirty="0" err="1"/>
              <a:t>adalah</a:t>
            </a:r>
            <a:r>
              <a:rPr lang="en-US" i="1" dirty="0"/>
              <a:t> </a:t>
            </a:r>
            <a:r>
              <a:rPr lang="en-US" i="1" dirty="0" err="1"/>
              <a:t>laki-laki</a:t>
            </a:r>
            <a:r>
              <a:rPr lang="en-US" i="1" dirty="0"/>
              <a:t>, “Budi” </a:t>
            </a:r>
            <a:r>
              <a:rPr lang="en-US" i="1" dirty="0" err="1"/>
              <a:t>bisa</a:t>
            </a:r>
            <a:r>
              <a:rPr lang="en-US" i="1" dirty="0"/>
              <a:t> </a:t>
            </a:r>
            <a:r>
              <a:rPr lang="en-US" i="1" dirty="0" err="1"/>
              <a:t>saja</a:t>
            </a:r>
            <a:r>
              <a:rPr lang="en-US" i="1" dirty="0"/>
              <a:t> </a:t>
            </a:r>
            <a:r>
              <a:rPr lang="en-US" i="1" dirty="0" err="1"/>
              <a:t>berjenis</a:t>
            </a:r>
            <a:r>
              <a:rPr lang="en-US" i="1" dirty="0"/>
              <a:t> </a:t>
            </a:r>
            <a:r>
              <a:rPr lang="en-US" i="1" dirty="0" err="1"/>
              <a:t>kelamin</a:t>
            </a:r>
            <a:r>
              <a:rPr lang="en-US" i="1" dirty="0"/>
              <a:t> </a:t>
            </a:r>
            <a:r>
              <a:rPr lang="en-US" i="1" dirty="0" err="1"/>
              <a:t>perempuan</a:t>
            </a:r>
            <a:r>
              <a:rPr lang="en-US" i="1" dirty="0"/>
              <a:t> dan “Okta” </a:t>
            </a:r>
            <a:r>
              <a:rPr lang="en-US" i="1" dirty="0" err="1"/>
              <a:t>tidak</a:t>
            </a:r>
            <a:r>
              <a:rPr lang="en-US" i="1" dirty="0"/>
              <a:t> </a:t>
            </a:r>
            <a:r>
              <a:rPr lang="en-US" i="1" dirty="0" err="1"/>
              <a:t>selalu</a:t>
            </a:r>
            <a:r>
              <a:rPr lang="en-US" i="1" dirty="0"/>
              <a:t> </a:t>
            </a:r>
            <a:r>
              <a:rPr lang="en-US" i="1" dirty="0" err="1"/>
              <a:t>berjenis</a:t>
            </a:r>
            <a:r>
              <a:rPr lang="en-US" i="1" dirty="0"/>
              <a:t> </a:t>
            </a:r>
            <a:r>
              <a:rPr lang="en-US" i="1" dirty="0" err="1"/>
              <a:t>kelamin</a:t>
            </a:r>
            <a:r>
              <a:rPr lang="en-US" i="1" dirty="0"/>
              <a:t> </a:t>
            </a:r>
            <a:r>
              <a:rPr lang="en-US" i="1" dirty="0" err="1"/>
              <a:t>perempuan</a:t>
            </a:r>
            <a:r>
              <a:rPr lang="en-US" i="1" dirty="0"/>
              <a:t>.</a:t>
            </a:r>
          </a:p>
        </p:txBody>
      </p:sp>
      <p:pic>
        <p:nvPicPr>
          <p:cNvPr id="24" name="Picture 23" descr="Icon&#10;&#10;Description automatically generated">
            <a:extLst>
              <a:ext uri="{FF2B5EF4-FFF2-40B4-BE49-F238E27FC236}">
                <a16:creationId xmlns:a16="http://schemas.microsoft.com/office/drawing/2014/main" id="{C1E2A173-CAA5-4F58-9ADC-DF81EC703F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281" y="4551968"/>
            <a:ext cx="1638690" cy="1638690"/>
          </a:xfrm>
          <a:prstGeom prst="rect">
            <a:avLst/>
          </a:prstGeom>
        </p:spPr>
      </p:pic>
      <p:sp>
        <p:nvSpPr>
          <p:cNvPr id="25" name="TextBox 24">
            <a:extLst>
              <a:ext uri="{FF2B5EF4-FFF2-40B4-BE49-F238E27FC236}">
                <a16:creationId xmlns:a16="http://schemas.microsoft.com/office/drawing/2014/main" id="{F5C47105-E106-4B00-BEA3-7B05659E5F71}"/>
              </a:ext>
            </a:extLst>
          </p:cNvPr>
          <p:cNvSpPr txBox="1"/>
          <p:nvPr/>
        </p:nvSpPr>
        <p:spPr>
          <a:xfrm>
            <a:off x="1102328" y="5274357"/>
            <a:ext cx="1030923" cy="461665"/>
          </a:xfrm>
          <a:prstGeom prst="rect">
            <a:avLst/>
          </a:prstGeom>
          <a:noFill/>
        </p:spPr>
        <p:txBody>
          <a:bodyPr wrap="none" rtlCol="0">
            <a:spAutoFit/>
          </a:bodyPr>
          <a:lstStyle/>
          <a:p>
            <a:r>
              <a:rPr lang="en-US" sz="2400" b="1" dirty="0" err="1"/>
              <a:t>Ingat</a:t>
            </a:r>
            <a:r>
              <a:rPr lang="en-US" sz="2400" b="1" dirty="0"/>
              <a:t>!!</a:t>
            </a:r>
          </a:p>
        </p:txBody>
      </p:sp>
    </p:spTree>
    <p:extLst>
      <p:ext uri="{BB962C8B-B14F-4D97-AF65-F5344CB8AC3E}">
        <p14:creationId xmlns:p14="http://schemas.microsoft.com/office/powerpoint/2010/main" val="24029600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2633</TotalTime>
  <Words>2076</Words>
  <Application>Microsoft Office PowerPoint</Application>
  <PresentationFormat>Widescreen</PresentationFormat>
  <Paragraphs>226</Paragraphs>
  <Slides>19</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Franklin Gothic Medium Cond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 Made Giri Suyasa</dc:creator>
  <cp:lastModifiedBy>Dede Dwipayana</cp:lastModifiedBy>
  <cp:revision>65</cp:revision>
  <dcterms:created xsi:type="dcterms:W3CDTF">2022-07-24T08:24:17Z</dcterms:created>
  <dcterms:modified xsi:type="dcterms:W3CDTF">2022-09-16T07:09:39Z</dcterms:modified>
</cp:coreProperties>
</file>

<file path=docProps/thumbnail.jpeg>
</file>